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79670"/>
  </p:normalViewPr>
  <p:slideViewPr>
    <p:cSldViewPr snapToGrid="0" snapToObjects="1">
      <p:cViewPr varScale="1">
        <p:scale>
          <a:sx n="100" d="100"/>
          <a:sy n="100" d="100"/>
        </p:scale>
        <p:origin x="9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FD949-FCEC-0347-90A2-0D9294A33C33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CBCC15-C50C-4B40-9228-A6CE14066A71}">
      <dgm:prSet phldrT="[テキスト]"/>
      <dgm:spPr>
        <a:solidFill>
          <a:srgbClr val="00B0F0"/>
        </a:solidFill>
      </dgm:spPr>
      <dgm:t>
        <a:bodyPr/>
        <a:lstStyle/>
        <a:p>
          <a:r>
            <a:rPr kumimoji="1" lang="ja-JP" altLang="en-US"/>
            <a:t>プロフィール</a:t>
          </a:r>
        </a:p>
      </dgm:t>
    </dgm:pt>
    <dgm:pt modelId="{535478CF-64F6-7A40-B8F9-01C737623B38}" type="parTrans" cxnId="{74FA658F-E1EC-DC42-B9D0-CDDD1989CE73}">
      <dgm:prSet/>
      <dgm:spPr/>
      <dgm:t>
        <a:bodyPr/>
        <a:lstStyle/>
        <a:p>
          <a:endParaRPr kumimoji="1" lang="ja-JP" altLang="en-US"/>
        </a:p>
      </dgm:t>
    </dgm:pt>
    <dgm:pt modelId="{A0B0602A-DA81-7B4B-AA5C-5A99E1F8ECCA}" type="sibTrans" cxnId="{74FA658F-E1EC-DC42-B9D0-CDDD1989CE73}">
      <dgm:prSet/>
      <dgm:spPr/>
      <dgm:t>
        <a:bodyPr/>
        <a:lstStyle/>
        <a:p>
          <a:endParaRPr kumimoji="1" lang="ja-JP" altLang="en-US"/>
        </a:p>
      </dgm:t>
    </dgm:pt>
    <dgm:pt modelId="{D693D9AE-141E-C944-A79A-F9FBA7648CE4}">
      <dgm:prSet phldrT="[テキスト]"/>
      <dgm:spPr>
        <a:solidFill>
          <a:srgbClr val="9FE8FF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/>
            <a:t>身長、体重の登録</a:t>
          </a:r>
        </a:p>
      </dgm:t>
    </dgm:pt>
    <dgm:pt modelId="{EFB240B6-FE7F-8F46-838F-D577EBF0244B}" type="parTrans" cxnId="{3F54972D-5CD1-7747-8E1D-E6297880251B}">
      <dgm:prSet/>
      <dgm:spPr/>
      <dgm:t>
        <a:bodyPr/>
        <a:lstStyle/>
        <a:p>
          <a:endParaRPr kumimoji="1" lang="ja-JP" altLang="en-US"/>
        </a:p>
      </dgm:t>
    </dgm:pt>
    <dgm:pt modelId="{5ADC531E-0A85-E04A-ABED-2F4B2179BC7F}" type="sibTrans" cxnId="{3F54972D-5CD1-7747-8E1D-E6297880251B}">
      <dgm:prSet/>
      <dgm:spPr/>
      <dgm:t>
        <a:bodyPr/>
        <a:lstStyle/>
        <a:p>
          <a:endParaRPr kumimoji="1" lang="ja-JP" altLang="en-US"/>
        </a:p>
      </dgm:t>
    </dgm:pt>
    <dgm:pt modelId="{8A6F27FE-7A48-DC4F-8EB4-7E8C8AA0E9B2}">
      <dgm:prSet phldrT="[テキスト]"/>
      <dgm:spPr>
        <a:solidFill>
          <a:srgbClr val="00B0F0"/>
        </a:solidFill>
      </dgm:spPr>
      <dgm:t>
        <a:bodyPr/>
        <a:lstStyle/>
        <a:p>
          <a:r>
            <a:rPr kumimoji="1" lang="ja-JP" altLang="en-US"/>
            <a:t>カレンダー</a:t>
          </a:r>
        </a:p>
      </dgm:t>
    </dgm:pt>
    <dgm:pt modelId="{478A628F-C06E-4B47-811B-991EDC52A9C5}" type="parTrans" cxnId="{ADAC4CA1-2D80-CF44-8160-A3C99F42541E}">
      <dgm:prSet/>
      <dgm:spPr/>
      <dgm:t>
        <a:bodyPr/>
        <a:lstStyle/>
        <a:p>
          <a:endParaRPr kumimoji="1" lang="ja-JP" altLang="en-US"/>
        </a:p>
      </dgm:t>
    </dgm:pt>
    <dgm:pt modelId="{1148A007-BDA8-074D-8DD4-FF6FC4702ABC}" type="sibTrans" cxnId="{ADAC4CA1-2D80-CF44-8160-A3C99F42541E}">
      <dgm:prSet/>
      <dgm:spPr/>
      <dgm:t>
        <a:bodyPr/>
        <a:lstStyle/>
        <a:p>
          <a:endParaRPr kumimoji="1" lang="ja-JP" altLang="en-US"/>
        </a:p>
      </dgm:t>
    </dgm:pt>
    <dgm:pt modelId="{8685F94C-3137-8740-BE1C-5CE0AF50D69A}">
      <dgm:prSet phldrT="[テキスト]"/>
      <dgm:spPr>
        <a:solidFill>
          <a:srgbClr val="9FE8FF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/>
            <a:t>トレーニング内容の登録</a:t>
          </a:r>
        </a:p>
      </dgm:t>
    </dgm:pt>
    <dgm:pt modelId="{58EC7B5C-0F9C-CC4B-9662-5B51E1C0A332}" type="parTrans" cxnId="{A0A7ADE1-D2D5-8D47-B54D-6B17059A7B7A}">
      <dgm:prSet/>
      <dgm:spPr/>
      <dgm:t>
        <a:bodyPr/>
        <a:lstStyle/>
        <a:p>
          <a:endParaRPr kumimoji="1" lang="ja-JP" altLang="en-US"/>
        </a:p>
      </dgm:t>
    </dgm:pt>
    <dgm:pt modelId="{BC2CBFC3-3501-A943-9215-EBC66A3CAA78}" type="sibTrans" cxnId="{A0A7ADE1-D2D5-8D47-B54D-6B17059A7B7A}">
      <dgm:prSet/>
      <dgm:spPr/>
      <dgm:t>
        <a:bodyPr/>
        <a:lstStyle/>
        <a:p>
          <a:endParaRPr kumimoji="1" lang="ja-JP" altLang="en-US"/>
        </a:p>
      </dgm:t>
    </dgm:pt>
    <dgm:pt modelId="{DCEA2776-B01E-294B-9300-7F0A7D33DD60}">
      <dgm:prSet phldrT="[テキスト]"/>
      <dgm:spPr>
        <a:solidFill>
          <a:srgbClr val="00B0F0"/>
        </a:solidFill>
      </dgm:spPr>
      <dgm:t>
        <a:bodyPr/>
        <a:lstStyle/>
        <a:p>
          <a:r>
            <a:rPr kumimoji="1" lang="ja-JP" altLang="en-US"/>
            <a:t>目標</a:t>
          </a:r>
        </a:p>
      </dgm:t>
    </dgm:pt>
    <dgm:pt modelId="{49AF0633-6622-ED42-85D5-0F4B3B2AE792}" type="parTrans" cxnId="{AD348429-D3F6-EA47-B8A5-A6A08968B99D}">
      <dgm:prSet/>
      <dgm:spPr/>
      <dgm:t>
        <a:bodyPr/>
        <a:lstStyle/>
        <a:p>
          <a:endParaRPr kumimoji="1" lang="ja-JP" altLang="en-US"/>
        </a:p>
      </dgm:t>
    </dgm:pt>
    <dgm:pt modelId="{CAD0DE0C-EF04-7541-89E5-504C27A33CF9}" type="sibTrans" cxnId="{AD348429-D3F6-EA47-B8A5-A6A08968B99D}">
      <dgm:prSet/>
      <dgm:spPr/>
      <dgm:t>
        <a:bodyPr/>
        <a:lstStyle/>
        <a:p>
          <a:endParaRPr kumimoji="1" lang="ja-JP" altLang="en-US"/>
        </a:p>
      </dgm:t>
    </dgm:pt>
    <dgm:pt modelId="{A97169F3-139A-8044-9081-B0D5C557DDFD}">
      <dgm:prSet phldrT="[テキスト]"/>
      <dgm:spPr>
        <a:solidFill>
          <a:srgbClr val="9FE8FF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/>
            <a:t>目標の管理</a:t>
          </a:r>
        </a:p>
      </dgm:t>
    </dgm:pt>
    <dgm:pt modelId="{FA169286-CAEB-BB43-8FC0-B087F06A9B89}" type="parTrans" cxnId="{5A63ACA0-2484-9645-896B-FFA6949B9439}">
      <dgm:prSet/>
      <dgm:spPr/>
      <dgm:t>
        <a:bodyPr/>
        <a:lstStyle/>
        <a:p>
          <a:endParaRPr kumimoji="1" lang="ja-JP" altLang="en-US"/>
        </a:p>
      </dgm:t>
    </dgm:pt>
    <dgm:pt modelId="{A9937B8D-4B75-C04E-8AD5-9E89CD91CCBB}" type="sibTrans" cxnId="{5A63ACA0-2484-9645-896B-FFA6949B9439}">
      <dgm:prSet/>
      <dgm:spPr/>
      <dgm:t>
        <a:bodyPr/>
        <a:lstStyle/>
        <a:p>
          <a:endParaRPr kumimoji="1" lang="ja-JP" altLang="en-US"/>
        </a:p>
      </dgm:t>
    </dgm:pt>
    <dgm:pt modelId="{C0CC4EE3-510B-AA43-AC11-C29C6825E45A}">
      <dgm:prSet phldrT="[テキスト]"/>
      <dgm:spPr>
        <a:solidFill>
          <a:srgbClr val="00B0F0"/>
        </a:solidFill>
      </dgm:spPr>
      <dgm:t>
        <a:bodyPr/>
        <a:lstStyle/>
        <a:p>
          <a:r>
            <a:rPr kumimoji="1" lang="ja-JP" altLang="en-US"/>
            <a:t>体重</a:t>
          </a:r>
        </a:p>
      </dgm:t>
    </dgm:pt>
    <dgm:pt modelId="{BEFE34E4-A85D-E44B-B133-2FF2378FA0CA}" type="parTrans" cxnId="{E7BC0477-66C6-DD4E-BA5E-EF1AE759D133}">
      <dgm:prSet/>
      <dgm:spPr/>
      <dgm:t>
        <a:bodyPr/>
        <a:lstStyle/>
        <a:p>
          <a:endParaRPr kumimoji="1" lang="ja-JP" altLang="en-US"/>
        </a:p>
      </dgm:t>
    </dgm:pt>
    <dgm:pt modelId="{C6337812-58E4-5147-8768-52F3A3A4EEB3}" type="sibTrans" cxnId="{E7BC0477-66C6-DD4E-BA5E-EF1AE759D133}">
      <dgm:prSet/>
      <dgm:spPr/>
      <dgm:t>
        <a:bodyPr/>
        <a:lstStyle/>
        <a:p>
          <a:endParaRPr kumimoji="1" lang="ja-JP" altLang="en-US"/>
        </a:p>
      </dgm:t>
    </dgm:pt>
    <dgm:pt modelId="{3D9E66E3-6D80-A844-A918-69978AA579CE}">
      <dgm:prSet phldrT="[テキスト]"/>
      <dgm:spPr>
        <a:solidFill>
          <a:srgbClr val="9FE8FF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/>
            <a:t>体重の管理</a:t>
          </a:r>
        </a:p>
      </dgm:t>
    </dgm:pt>
    <dgm:pt modelId="{05D839A3-8C96-1A4B-9E4A-BAC9BBB8EA58}" type="parTrans" cxnId="{B3788863-2BED-CB49-A3A3-75D6BAA3CCA2}">
      <dgm:prSet/>
      <dgm:spPr/>
      <dgm:t>
        <a:bodyPr/>
        <a:lstStyle/>
        <a:p>
          <a:endParaRPr kumimoji="1" lang="ja-JP" altLang="en-US"/>
        </a:p>
      </dgm:t>
    </dgm:pt>
    <dgm:pt modelId="{E2E65BC4-C5FA-A344-A815-3CB2CB05D55E}" type="sibTrans" cxnId="{B3788863-2BED-CB49-A3A3-75D6BAA3CCA2}">
      <dgm:prSet/>
      <dgm:spPr/>
      <dgm:t>
        <a:bodyPr/>
        <a:lstStyle/>
        <a:p>
          <a:endParaRPr kumimoji="1" lang="ja-JP" altLang="en-US"/>
        </a:p>
      </dgm:t>
    </dgm:pt>
    <dgm:pt modelId="{229F46AE-F8A8-444A-B681-B410DF1FEEC5}">
      <dgm:prSet phldrT="[テキスト]"/>
      <dgm:spPr>
        <a:solidFill>
          <a:srgbClr val="00B0F0"/>
        </a:solidFill>
      </dgm:spPr>
      <dgm:t>
        <a:bodyPr/>
        <a:lstStyle/>
        <a:p>
          <a:r>
            <a:rPr kumimoji="1" lang="ja-JP" altLang="en-US"/>
            <a:t>アルバム</a:t>
          </a:r>
        </a:p>
      </dgm:t>
    </dgm:pt>
    <dgm:pt modelId="{F4E5BE13-F19D-A54B-9534-8FDBD29B997C}" type="parTrans" cxnId="{DA68A57F-A7BC-EE47-9AB4-1C5F7DAC3C39}">
      <dgm:prSet/>
      <dgm:spPr/>
      <dgm:t>
        <a:bodyPr/>
        <a:lstStyle/>
        <a:p>
          <a:endParaRPr kumimoji="1" lang="ja-JP" altLang="en-US"/>
        </a:p>
      </dgm:t>
    </dgm:pt>
    <dgm:pt modelId="{71264F6A-C703-9B4C-904B-494FE124DC96}" type="sibTrans" cxnId="{DA68A57F-A7BC-EE47-9AB4-1C5F7DAC3C39}">
      <dgm:prSet/>
      <dgm:spPr/>
      <dgm:t>
        <a:bodyPr/>
        <a:lstStyle/>
        <a:p>
          <a:endParaRPr kumimoji="1" lang="ja-JP" altLang="en-US"/>
        </a:p>
      </dgm:t>
    </dgm:pt>
    <dgm:pt modelId="{E70C7F76-DEFD-614B-824C-890488FCB8F9}">
      <dgm:prSet/>
      <dgm:spPr>
        <a:solidFill>
          <a:srgbClr val="9FE8FF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/>
            <a:t>カメラ、アルバム管理</a:t>
          </a:r>
        </a:p>
      </dgm:t>
    </dgm:pt>
    <dgm:pt modelId="{66464997-671D-4243-B5FF-B40F19D56126}" type="parTrans" cxnId="{B79C1DBA-DFAB-8B4A-9D1A-384D8E01E9C2}">
      <dgm:prSet/>
      <dgm:spPr/>
      <dgm:t>
        <a:bodyPr/>
        <a:lstStyle/>
        <a:p>
          <a:endParaRPr kumimoji="1" lang="ja-JP" altLang="en-US"/>
        </a:p>
      </dgm:t>
    </dgm:pt>
    <dgm:pt modelId="{72F03B96-51E3-5842-9A4D-E4B201B504F2}" type="sibTrans" cxnId="{B79C1DBA-DFAB-8B4A-9D1A-384D8E01E9C2}">
      <dgm:prSet/>
      <dgm:spPr/>
      <dgm:t>
        <a:bodyPr/>
        <a:lstStyle/>
        <a:p>
          <a:endParaRPr kumimoji="1" lang="ja-JP" altLang="en-US"/>
        </a:p>
      </dgm:t>
    </dgm:pt>
    <dgm:pt modelId="{1CAC844E-12B4-9844-A061-5E10717EE9AC}">
      <dgm:prSet/>
      <dgm:spPr>
        <a:solidFill>
          <a:srgbClr val="00B0F0"/>
        </a:solidFill>
      </dgm:spPr>
      <dgm:t>
        <a:bodyPr/>
        <a:lstStyle/>
        <a:p>
          <a:r>
            <a:rPr kumimoji="1" lang="ja-JP" altLang="en-US"/>
            <a:t>カロリータンパク質</a:t>
          </a:r>
        </a:p>
      </dgm:t>
    </dgm:pt>
    <dgm:pt modelId="{E410E6C6-95EE-8B4C-8177-AAB0F5367D4F}" type="parTrans" cxnId="{FDC57482-95AC-7B4F-B809-82FE742FBCAA}">
      <dgm:prSet/>
      <dgm:spPr/>
      <dgm:t>
        <a:bodyPr/>
        <a:lstStyle/>
        <a:p>
          <a:endParaRPr kumimoji="1" lang="ja-JP" altLang="en-US"/>
        </a:p>
      </dgm:t>
    </dgm:pt>
    <dgm:pt modelId="{CC8D42AD-C7F0-EE40-9CDC-A257B6908D22}" type="sibTrans" cxnId="{FDC57482-95AC-7B4F-B809-82FE742FBCAA}">
      <dgm:prSet/>
      <dgm:spPr/>
      <dgm:t>
        <a:bodyPr/>
        <a:lstStyle/>
        <a:p>
          <a:endParaRPr kumimoji="1" lang="ja-JP" altLang="en-US"/>
        </a:p>
      </dgm:t>
    </dgm:pt>
    <dgm:pt modelId="{7CE60D82-76B3-314B-A546-11A8FC3AA6DA}">
      <dgm:prSet/>
      <dgm:spPr>
        <a:solidFill>
          <a:srgbClr val="9FE8FF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/>
            <a:t>カロリータンパク質の管理</a:t>
          </a:r>
        </a:p>
      </dgm:t>
    </dgm:pt>
    <dgm:pt modelId="{03132160-29E0-C042-8AB3-A1F2873FA740}" type="parTrans" cxnId="{1573C3E3-F8BC-5344-8F5E-323DDF192533}">
      <dgm:prSet/>
      <dgm:spPr/>
      <dgm:t>
        <a:bodyPr/>
        <a:lstStyle/>
        <a:p>
          <a:endParaRPr kumimoji="1" lang="ja-JP" altLang="en-US"/>
        </a:p>
      </dgm:t>
    </dgm:pt>
    <dgm:pt modelId="{4A799932-E2AE-6846-BC76-87546A29EC37}" type="sibTrans" cxnId="{1573C3E3-F8BC-5344-8F5E-323DDF192533}">
      <dgm:prSet/>
      <dgm:spPr/>
      <dgm:t>
        <a:bodyPr/>
        <a:lstStyle/>
        <a:p>
          <a:endParaRPr kumimoji="1" lang="ja-JP" altLang="en-US"/>
        </a:p>
      </dgm:t>
    </dgm:pt>
    <dgm:pt modelId="{497FAE41-6BD5-0849-B44C-A1F14BF63240}" type="pres">
      <dgm:prSet presAssocID="{B20FD949-FCEC-0347-90A2-0D9294A33C33}" presName="Name0" presStyleCnt="0">
        <dgm:presLayoutVars>
          <dgm:dir/>
          <dgm:animLvl val="lvl"/>
          <dgm:resizeHandles val="exact"/>
        </dgm:presLayoutVars>
      </dgm:prSet>
      <dgm:spPr/>
    </dgm:pt>
    <dgm:pt modelId="{847778C6-7A00-334C-BD44-E65DBB76C40B}" type="pres">
      <dgm:prSet presAssocID="{90CBCC15-C50C-4B40-9228-A6CE14066A71}" presName="linNode" presStyleCnt="0"/>
      <dgm:spPr/>
    </dgm:pt>
    <dgm:pt modelId="{7586BB49-690D-A247-A7E6-523C808AD0BC}" type="pres">
      <dgm:prSet presAssocID="{90CBCC15-C50C-4B40-9228-A6CE14066A7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60B8BBBB-D0A2-DB44-BFAF-AB57C7103EAF}" type="pres">
      <dgm:prSet presAssocID="{90CBCC15-C50C-4B40-9228-A6CE14066A71}" presName="descendantText" presStyleLbl="alignAccFollowNode1" presStyleIdx="0" presStyleCnt="6">
        <dgm:presLayoutVars>
          <dgm:bulletEnabled val="1"/>
        </dgm:presLayoutVars>
      </dgm:prSet>
      <dgm:spPr/>
    </dgm:pt>
    <dgm:pt modelId="{9AF871B2-FC4E-9E40-A17A-65E9FF0BF272}" type="pres">
      <dgm:prSet presAssocID="{A0B0602A-DA81-7B4B-AA5C-5A99E1F8ECCA}" presName="sp" presStyleCnt="0"/>
      <dgm:spPr/>
    </dgm:pt>
    <dgm:pt modelId="{FC8AE7A3-1F2C-124D-8A61-0F696CD2115D}" type="pres">
      <dgm:prSet presAssocID="{8A6F27FE-7A48-DC4F-8EB4-7E8C8AA0E9B2}" presName="linNode" presStyleCnt="0"/>
      <dgm:spPr/>
    </dgm:pt>
    <dgm:pt modelId="{37B915C8-86D5-C543-87A8-7F53AFD239F6}" type="pres">
      <dgm:prSet presAssocID="{8A6F27FE-7A48-DC4F-8EB4-7E8C8AA0E9B2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838EA9F-3C63-AC40-AA32-5DBB9D328392}" type="pres">
      <dgm:prSet presAssocID="{8A6F27FE-7A48-DC4F-8EB4-7E8C8AA0E9B2}" presName="descendantText" presStyleLbl="alignAccFollowNode1" presStyleIdx="1" presStyleCnt="6">
        <dgm:presLayoutVars>
          <dgm:bulletEnabled val="1"/>
        </dgm:presLayoutVars>
      </dgm:prSet>
      <dgm:spPr/>
    </dgm:pt>
    <dgm:pt modelId="{7D79C9A4-F4A1-B342-B4E5-453135666EA3}" type="pres">
      <dgm:prSet presAssocID="{1148A007-BDA8-074D-8DD4-FF6FC4702ABC}" presName="sp" presStyleCnt="0"/>
      <dgm:spPr/>
    </dgm:pt>
    <dgm:pt modelId="{D670EBC1-42F8-9C4B-897F-3F9E388E6BAB}" type="pres">
      <dgm:prSet presAssocID="{DCEA2776-B01E-294B-9300-7F0A7D33DD60}" presName="linNode" presStyleCnt="0"/>
      <dgm:spPr/>
    </dgm:pt>
    <dgm:pt modelId="{7B0CB2A4-9651-B44B-9193-E0E27F6F9D6C}" type="pres">
      <dgm:prSet presAssocID="{DCEA2776-B01E-294B-9300-7F0A7D33DD60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AF36FDC-A47B-534D-8797-F12A6DF4EADB}" type="pres">
      <dgm:prSet presAssocID="{DCEA2776-B01E-294B-9300-7F0A7D33DD60}" presName="descendantText" presStyleLbl="alignAccFollowNode1" presStyleIdx="2" presStyleCnt="6">
        <dgm:presLayoutVars>
          <dgm:bulletEnabled val="1"/>
        </dgm:presLayoutVars>
      </dgm:prSet>
      <dgm:spPr/>
    </dgm:pt>
    <dgm:pt modelId="{1D42941D-CA52-4C4E-807D-1EE8CEA2D564}" type="pres">
      <dgm:prSet presAssocID="{CAD0DE0C-EF04-7541-89E5-504C27A33CF9}" presName="sp" presStyleCnt="0"/>
      <dgm:spPr/>
    </dgm:pt>
    <dgm:pt modelId="{C1A03346-EBB7-FD43-9CD5-6B6A17655F0D}" type="pres">
      <dgm:prSet presAssocID="{C0CC4EE3-510B-AA43-AC11-C29C6825E45A}" presName="linNode" presStyleCnt="0"/>
      <dgm:spPr/>
    </dgm:pt>
    <dgm:pt modelId="{9E4351FF-2A3A-1C4A-AA4F-FAD5F4EB658A}" type="pres">
      <dgm:prSet presAssocID="{C0CC4EE3-510B-AA43-AC11-C29C6825E45A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23410B-F65F-7D48-9D54-01C4C521AEC7}" type="pres">
      <dgm:prSet presAssocID="{C0CC4EE3-510B-AA43-AC11-C29C6825E45A}" presName="descendantText" presStyleLbl="alignAccFollowNode1" presStyleIdx="3" presStyleCnt="6">
        <dgm:presLayoutVars>
          <dgm:bulletEnabled val="1"/>
        </dgm:presLayoutVars>
      </dgm:prSet>
      <dgm:spPr/>
    </dgm:pt>
    <dgm:pt modelId="{2D921D05-B262-2048-AFC0-B951901AE1BD}" type="pres">
      <dgm:prSet presAssocID="{C6337812-58E4-5147-8768-52F3A3A4EEB3}" presName="sp" presStyleCnt="0"/>
      <dgm:spPr/>
    </dgm:pt>
    <dgm:pt modelId="{410FA45E-B78E-6845-AA2C-99C4992410AF}" type="pres">
      <dgm:prSet presAssocID="{229F46AE-F8A8-444A-B681-B410DF1FEEC5}" presName="linNode" presStyleCnt="0"/>
      <dgm:spPr/>
    </dgm:pt>
    <dgm:pt modelId="{5B7F4252-B3D7-094C-9437-4F522EE96EAB}" type="pres">
      <dgm:prSet presAssocID="{229F46AE-F8A8-444A-B681-B410DF1FEEC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ECB9E74D-3197-E748-BF07-4E337E82DFF3}" type="pres">
      <dgm:prSet presAssocID="{229F46AE-F8A8-444A-B681-B410DF1FEEC5}" presName="descendantText" presStyleLbl="alignAccFollowNode1" presStyleIdx="4" presStyleCnt="6">
        <dgm:presLayoutVars>
          <dgm:bulletEnabled val="1"/>
        </dgm:presLayoutVars>
      </dgm:prSet>
      <dgm:spPr/>
    </dgm:pt>
    <dgm:pt modelId="{FB0C3A68-D1DE-2D42-9F27-C1D17C2F93BB}" type="pres">
      <dgm:prSet presAssocID="{71264F6A-C703-9B4C-904B-494FE124DC96}" presName="sp" presStyleCnt="0"/>
      <dgm:spPr/>
    </dgm:pt>
    <dgm:pt modelId="{A465F6FE-6442-3343-9AB8-FEBFDC0F52F4}" type="pres">
      <dgm:prSet presAssocID="{1CAC844E-12B4-9844-A061-5E10717EE9AC}" presName="linNode" presStyleCnt="0"/>
      <dgm:spPr/>
    </dgm:pt>
    <dgm:pt modelId="{06CEC4FF-3745-2246-AA3D-D24FB9F53FEA}" type="pres">
      <dgm:prSet presAssocID="{1CAC844E-12B4-9844-A061-5E10717EE9AC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15932789-1DE7-F94F-BF89-6320F334502D}" type="pres">
      <dgm:prSet presAssocID="{1CAC844E-12B4-9844-A061-5E10717EE9AC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59CA02-C8E7-734F-A2DE-DF7904771270}" type="presOf" srcId="{3D9E66E3-6D80-A844-A918-69978AA579CE}" destId="{6623410B-F65F-7D48-9D54-01C4C521AEC7}" srcOrd="0" destOrd="0" presId="urn:microsoft.com/office/officeart/2005/8/layout/vList5"/>
    <dgm:cxn modelId="{65882C0A-CF70-5840-8827-3900CDE24E9D}" type="presOf" srcId="{DCEA2776-B01E-294B-9300-7F0A7D33DD60}" destId="{7B0CB2A4-9651-B44B-9193-E0E27F6F9D6C}" srcOrd="0" destOrd="0" presId="urn:microsoft.com/office/officeart/2005/8/layout/vList5"/>
    <dgm:cxn modelId="{DE947716-112E-AA44-90BB-59AE5E60BE50}" type="presOf" srcId="{7CE60D82-76B3-314B-A546-11A8FC3AA6DA}" destId="{15932789-1DE7-F94F-BF89-6320F334502D}" srcOrd="0" destOrd="0" presId="urn:microsoft.com/office/officeart/2005/8/layout/vList5"/>
    <dgm:cxn modelId="{AD348429-D3F6-EA47-B8A5-A6A08968B99D}" srcId="{B20FD949-FCEC-0347-90A2-0D9294A33C33}" destId="{DCEA2776-B01E-294B-9300-7F0A7D33DD60}" srcOrd="2" destOrd="0" parTransId="{49AF0633-6622-ED42-85D5-0F4B3B2AE792}" sibTransId="{CAD0DE0C-EF04-7541-89E5-504C27A33CF9}"/>
    <dgm:cxn modelId="{3F54972D-5CD1-7747-8E1D-E6297880251B}" srcId="{90CBCC15-C50C-4B40-9228-A6CE14066A71}" destId="{D693D9AE-141E-C944-A79A-F9FBA7648CE4}" srcOrd="0" destOrd="0" parTransId="{EFB240B6-FE7F-8F46-838F-D577EBF0244B}" sibTransId="{5ADC531E-0A85-E04A-ABED-2F4B2179BC7F}"/>
    <dgm:cxn modelId="{28DCB03D-D1D6-4E42-94AF-7AF7668F88D3}" type="presOf" srcId="{1CAC844E-12B4-9844-A061-5E10717EE9AC}" destId="{06CEC4FF-3745-2246-AA3D-D24FB9F53FEA}" srcOrd="0" destOrd="0" presId="urn:microsoft.com/office/officeart/2005/8/layout/vList5"/>
    <dgm:cxn modelId="{79BF063E-BEC0-004E-B2FC-1048A53A8222}" type="presOf" srcId="{90CBCC15-C50C-4B40-9228-A6CE14066A71}" destId="{7586BB49-690D-A247-A7E6-523C808AD0BC}" srcOrd="0" destOrd="0" presId="urn:microsoft.com/office/officeart/2005/8/layout/vList5"/>
    <dgm:cxn modelId="{9B1D1661-1024-914B-9B08-92D11A70BC5E}" type="presOf" srcId="{8A6F27FE-7A48-DC4F-8EB4-7E8C8AA0E9B2}" destId="{37B915C8-86D5-C543-87A8-7F53AFD239F6}" srcOrd="0" destOrd="0" presId="urn:microsoft.com/office/officeart/2005/8/layout/vList5"/>
    <dgm:cxn modelId="{B3788863-2BED-CB49-A3A3-75D6BAA3CCA2}" srcId="{C0CC4EE3-510B-AA43-AC11-C29C6825E45A}" destId="{3D9E66E3-6D80-A844-A918-69978AA579CE}" srcOrd="0" destOrd="0" parTransId="{05D839A3-8C96-1A4B-9E4A-BAC9BBB8EA58}" sibTransId="{E2E65BC4-C5FA-A344-A815-3CB2CB05D55E}"/>
    <dgm:cxn modelId="{0F1B6976-54B7-5845-AB9A-98B3A3A14B64}" type="presOf" srcId="{A97169F3-139A-8044-9081-B0D5C557DDFD}" destId="{CAF36FDC-A47B-534D-8797-F12A6DF4EADB}" srcOrd="0" destOrd="0" presId="urn:microsoft.com/office/officeart/2005/8/layout/vList5"/>
    <dgm:cxn modelId="{E7BC0477-66C6-DD4E-BA5E-EF1AE759D133}" srcId="{B20FD949-FCEC-0347-90A2-0D9294A33C33}" destId="{C0CC4EE3-510B-AA43-AC11-C29C6825E45A}" srcOrd="3" destOrd="0" parTransId="{BEFE34E4-A85D-E44B-B133-2FF2378FA0CA}" sibTransId="{C6337812-58E4-5147-8768-52F3A3A4EEB3}"/>
    <dgm:cxn modelId="{DA68A57F-A7BC-EE47-9AB4-1C5F7DAC3C39}" srcId="{B20FD949-FCEC-0347-90A2-0D9294A33C33}" destId="{229F46AE-F8A8-444A-B681-B410DF1FEEC5}" srcOrd="4" destOrd="0" parTransId="{F4E5BE13-F19D-A54B-9534-8FDBD29B997C}" sibTransId="{71264F6A-C703-9B4C-904B-494FE124DC96}"/>
    <dgm:cxn modelId="{FDC57482-95AC-7B4F-B809-82FE742FBCAA}" srcId="{B20FD949-FCEC-0347-90A2-0D9294A33C33}" destId="{1CAC844E-12B4-9844-A061-5E10717EE9AC}" srcOrd="5" destOrd="0" parTransId="{E410E6C6-95EE-8B4C-8177-AAB0F5367D4F}" sibTransId="{CC8D42AD-C7F0-EE40-9CDC-A257B6908D22}"/>
    <dgm:cxn modelId="{D16D7B8B-E299-3841-9BA8-A1339BBA8150}" type="presOf" srcId="{229F46AE-F8A8-444A-B681-B410DF1FEEC5}" destId="{5B7F4252-B3D7-094C-9437-4F522EE96EAB}" srcOrd="0" destOrd="0" presId="urn:microsoft.com/office/officeart/2005/8/layout/vList5"/>
    <dgm:cxn modelId="{74FA658F-E1EC-DC42-B9D0-CDDD1989CE73}" srcId="{B20FD949-FCEC-0347-90A2-0D9294A33C33}" destId="{90CBCC15-C50C-4B40-9228-A6CE14066A71}" srcOrd="0" destOrd="0" parTransId="{535478CF-64F6-7A40-B8F9-01C737623B38}" sibTransId="{A0B0602A-DA81-7B4B-AA5C-5A99E1F8ECCA}"/>
    <dgm:cxn modelId="{BCB7409E-B583-F44B-940D-C9BEBEB4BF71}" type="presOf" srcId="{8685F94C-3137-8740-BE1C-5CE0AF50D69A}" destId="{D838EA9F-3C63-AC40-AA32-5DBB9D328392}" srcOrd="0" destOrd="0" presId="urn:microsoft.com/office/officeart/2005/8/layout/vList5"/>
    <dgm:cxn modelId="{5A63ACA0-2484-9645-896B-FFA6949B9439}" srcId="{DCEA2776-B01E-294B-9300-7F0A7D33DD60}" destId="{A97169F3-139A-8044-9081-B0D5C557DDFD}" srcOrd="0" destOrd="0" parTransId="{FA169286-CAEB-BB43-8FC0-B087F06A9B89}" sibTransId="{A9937B8D-4B75-C04E-8AD5-9E89CD91CCBB}"/>
    <dgm:cxn modelId="{ADAC4CA1-2D80-CF44-8160-A3C99F42541E}" srcId="{B20FD949-FCEC-0347-90A2-0D9294A33C33}" destId="{8A6F27FE-7A48-DC4F-8EB4-7E8C8AA0E9B2}" srcOrd="1" destOrd="0" parTransId="{478A628F-C06E-4B47-811B-991EDC52A9C5}" sibTransId="{1148A007-BDA8-074D-8DD4-FF6FC4702ABC}"/>
    <dgm:cxn modelId="{45EC60B8-A866-F54C-B315-DFF54C3B0C7F}" type="presOf" srcId="{D693D9AE-141E-C944-A79A-F9FBA7648CE4}" destId="{60B8BBBB-D0A2-DB44-BFAF-AB57C7103EAF}" srcOrd="0" destOrd="0" presId="urn:microsoft.com/office/officeart/2005/8/layout/vList5"/>
    <dgm:cxn modelId="{B79C1DBA-DFAB-8B4A-9D1A-384D8E01E9C2}" srcId="{229F46AE-F8A8-444A-B681-B410DF1FEEC5}" destId="{E70C7F76-DEFD-614B-824C-890488FCB8F9}" srcOrd="0" destOrd="0" parTransId="{66464997-671D-4243-B5FF-B40F19D56126}" sibTransId="{72F03B96-51E3-5842-9A4D-E4B201B504F2}"/>
    <dgm:cxn modelId="{64AD3DBE-FE1E-7B4F-A581-51EB3D3A316A}" type="presOf" srcId="{C0CC4EE3-510B-AA43-AC11-C29C6825E45A}" destId="{9E4351FF-2A3A-1C4A-AA4F-FAD5F4EB658A}" srcOrd="0" destOrd="0" presId="urn:microsoft.com/office/officeart/2005/8/layout/vList5"/>
    <dgm:cxn modelId="{C5748DCF-89C8-414A-B09E-C9976DA3FC3A}" type="presOf" srcId="{B20FD949-FCEC-0347-90A2-0D9294A33C33}" destId="{497FAE41-6BD5-0849-B44C-A1F14BF63240}" srcOrd="0" destOrd="0" presId="urn:microsoft.com/office/officeart/2005/8/layout/vList5"/>
    <dgm:cxn modelId="{C6B22FDB-0152-2B40-8222-5376C824A2CE}" type="presOf" srcId="{E70C7F76-DEFD-614B-824C-890488FCB8F9}" destId="{ECB9E74D-3197-E748-BF07-4E337E82DFF3}" srcOrd="0" destOrd="0" presId="urn:microsoft.com/office/officeart/2005/8/layout/vList5"/>
    <dgm:cxn modelId="{A0A7ADE1-D2D5-8D47-B54D-6B17059A7B7A}" srcId="{8A6F27FE-7A48-DC4F-8EB4-7E8C8AA0E9B2}" destId="{8685F94C-3137-8740-BE1C-5CE0AF50D69A}" srcOrd="0" destOrd="0" parTransId="{58EC7B5C-0F9C-CC4B-9662-5B51E1C0A332}" sibTransId="{BC2CBFC3-3501-A943-9215-EBC66A3CAA78}"/>
    <dgm:cxn modelId="{1573C3E3-F8BC-5344-8F5E-323DDF192533}" srcId="{1CAC844E-12B4-9844-A061-5E10717EE9AC}" destId="{7CE60D82-76B3-314B-A546-11A8FC3AA6DA}" srcOrd="0" destOrd="0" parTransId="{03132160-29E0-C042-8AB3-A1F2873FA740}" sibTransId="{4A799932-E2AE-6846-BC76-87546A29EC37}"/>
    <dgm:cxn modelId="{4ADFEE81-E2AA-4442-A001-DEFB6B5C1461}" type="presParOf" srcId="{497FAE41-6BD5-0849-B44C-A1F14BF63240}" destId="{847778C6-7A00-334C-BD44-E65DBB76C40B}" srcOrd="0" destOrd="0" presId="urn:microsoft.com/office/officeart/2005/8/layout/vList5"/>
    <dgm:cxn modelId="{F4C80A2C-FE0E-F04B-A905-A713122234E4}" type="presParOf" srcId="{847778C6-7A00-334C-BD44-E65DBB76C40B}" destId="{7586BB49-690D-A247-A7E6-523C808AD0BC}" srcOrd="0" destOrd="0" presId="urn:microsoft.com/office/officeart/2005/8/layout/vList5"/>
    <dgm:cxn modelId="{43213383-DD38-6B4B-A34C-1B6D5872161E}" type="presParOf" srcId="{847778C6-7A00-334C-BD44-E65DBB76C40B}" destId="{60B8BBBB-D0A2-DB44-BFAF-AB57C7103EAF}" srcOrd="1" destOrd="0" presId="urn:microsoft.com/office/officeart/2005/8/layout/vList5"/>
    <dgm:cxn modelId="{58E88AD5-7D63-1648-AA04-7130D52E315E}" type="presParOf" srcId="{497FAE41-6BD5-0849-B44C-A1F14BF63240}" destId="{9AF871B2-FC4E-9E40-A17A-65E9FF0BF272}" srcOrd="1" destOrd="0" presId="urn:microsoft.com/office/officeart/2005/8/layout/vList5"/>
    <dgm:cxn modelId="{AF942041-0612-2242-A005-B4828B16721D}" type="presParOf" srcId="{497FAE41-6BD5-0849-B44C-A1F14BF63240}" destId="{FC8AE7A3-1F2C-124D-8A61-0F696CD2115D}" srcOrd="2" destOrd="0" presId="urn:microsoft.com/office/officeart/2005/8/layout/vList5"/>
    <dgm:cxn modelId="{7372A960-2AF6-5443-BFF4-A2A5F3E0BDC2}" type="presParOf" srcId="{FC8AE7A3-1F2C-124D-8A61-0F696CD2115D}" destId="{37B915C8-86D5-C543-87A8-7F53AFD239F6}" srcOrd="0" destOrd="0" presId="urn:microsoft.com/office/officeart/2005/8/layout/vList5"/>
    <dgm:cxn modelId="{6E41FB22-0493-724C-9CDD-5D138F6C8DED}" type="presParOf" srcId="{FC8AE7A3-1F2C-124D-8A61-0F696CD2115D}" destId="{D838EA9F-3C63-AC40-AA32-5DBB9D328392}" srcOrd="1" destOrd="0" presId="urn:microsoft.com/office/officeart/2005/8/layout/vList5"/>
    <dgm:cxn modelId="{B3769E05-5508-F844-9C2A-8A64D1F8A2E0}" type="presParOf" srcId="{497FAE41-6BD5-0849-B44C-A1F14BF63240}" destId="{7D79C9A4-F4A1-B342-B4E5-453135666EA3}" srcOrd="3" destOrd="0" presId="urn:microsoft.com/office/officeart/2005/8/layout/vList5"/>
    <dgm:cxn modelId="{DF7AA6D6-5730-7F4D-92DB-1DCA15B689FB}" type="presParOf" srcId="{497FAE41-6BD5-0849-B44C-A1F14BF63240}" destId="{D670EBC1-42F8-9C4B-897F-3F9E388E6BAB}" srcOrd="4" destOrd="0" presId="urn:microsoft.com/office/officeart/2005/8/layout/vList5"/>
    <dgm:cxn modelId="{FF75AFB5-E450-BD4A-8EBB-9F417781ABD5}" type="presParOf" srcId="{D670EBC1-42F8-9C4B-897F-3F9E388E6BAB}" destId="{7B0CB2A4-9651-B44B-9193-E0E27F6F9D6C}" srcOrd="0" destOrd="0" presId="urn:microsoft.com/office/officeart/2005/8/layout/vList5"/>
    <dgm:cxn modelId="{C6403054-CE68-8549-A246-5D079653C352}" type="presParOf" srcId="{D670EBC1-42F8-9C4B-897F-3F9E388E6BAB}" destId="{CAF36FDC-A47B-534D-8797-F12A6DF4EADB}" srcOrd="1" destOrd="0" presId="urn:microsoft.com/office/officeart/2005/8/layout/vList5"/>
    <dgm:cxn modelId="{5E3B3F27-086B-6D4E-A954-5671491FD2F5}" type="presParOf" srcId="{497FAE41-6BD5-0849-B44C-A1F14BF63240}" destId="{1D42941D-CA52-4C4E-807D-1EE8CEA2D564}" srcOrd="5" destOrd="0" presId="urn:microsoft.com/office/officeart/2005/8/layout/vList5"/>
    <dgm:cxn modelId="{A4DB1FCA-D9AB-A84A-A4C4-C1367C797BD6}" type="presParOf" srcId="{497FAE41-6BD5-0849-B44C-A1F14BF63240}" destId="{C1A03346-EBB7-FD43-9CD5-6B6A17655F0D}" srcOrd="6" destOrd="0" presId="urn:microsoft.com/office/officeart/2005/8/layout/vList5"/>
    <dgm:cxn modelId="{57F9EB18-38FF-AD4E-B9B6-AC40576B0AAB}" type="presParOf" srcId="{C1A03346-EBB7-FD43-9CD5-6B6A17655F0D}" destId="{9E4351FF-2A3A-1C4A-AA4F-FAD5F4EB658A}" srcOrd="0" destOrd="0" presId="urn:microsoft.com/office/officeart/2005/8/layout/vList5"/>
    <dgm:cxn modelId="{AAAA298E-3AFF-1A49-93E1-7506CCAAE441}" type="presParOf" srcId="{C1A03346-EBB7-FD43-9CD5-6B6A17655F0D}" destId="{6623410B-F65F-7D48-9D54-01C4C521AEC7}" srcOrd="1" destOrd="0" presId="urn:microsoft.com/office/officeart/2005/8/layout/vList5"/>
    <dgm:cxn modelId="{E23424BA-7105-A44A-9D5E-4D5B1B2D0B01}" type="presParOf" srcId="{497FAE41-6BD5-0849-B44C-A1F14BF63240}" destId="{2D921D05-B262-2048-AFC0-B951901AE1BD}" srcOrd="7" destOrd="0" presId="urn:microsoft.com/office/officeart/2005/8/layout/vList5"/>
    <dgm:cxn modelId="{A0FF4121-E05F-C44F-BEB4-10DE6CC19C96}" type="presParOf" srcId="{497FAE41-6BD5-0849-B44C-A1F14BF63240}" destId="{410FA45E-B78E-6845-AA2C-99C4992410AF}" srcOrd="8" destOrd="0" presId="urn:microsoft.com/office/officeart/2005/8/layout/vList5"/>
    <dgm:cxn modelId="{2A870722-D4FB-7F43-9B13-48B0933E62BB}" type="presParOf" srcId="{410FA45E-B78E-6845-AA2C-99C4992410AF}" destId="{5B7F4252-B3D7-094C-9437-4F522EE96EAB}" srcOrd="0" destOrd="0" presId="urn:microsoft.com/office/officeart/2005/8/layout/vList5"/>
    <dgm:cxn modelId="{DF6BF6D4-D8A4-584F-B376-8653601968DB}" type="presParOf" srcId="{410FA45E-B78E-6845-AA2C-99C4992410AF}" destId="{ECB9E74D-3197-E748-BF07-4E337E82DFF3}" srcOrd="1" destOrd="0" presId="urn:microsoft.com/office/officeart/2005/8/layout/vList5"/>
    <dgm:cxn modelId="{58AB173A-BA6D-B94B-A80D-FBABCEE74E9A}" type="presParOf" srcId="{497FAE41-6BD5-0849-B44C-A1F14BF63240}" destId="{FB0C3A68-D1DE-2D42-9F27-C1D17C2F93BB}" srcOrd="9" destOrd="0" presId="urn:microsoft.com/office/officeart/2005/8/layout/vList5"/>
    <dgm:cxn modelId="{3AB953F2-38D1-3D46-9B58-D5A9137475D4}" type="presParOf" srcId="{497FAE41-6BD5-0849-B44C-A1F14BF63240}" destId="{A465F6FE-6442-3343-9AB8-FEBFDC0F52F4}" srcOrd="10" destOrd="0" presId="urn:microsoft.com/office/officeart/2005/8/layout/vList5"/>
    <dgm:cxn modelId="{343E8E6C-AB91-7B40-B5D4-C78F89B3BF2D}" type="presParOf" srcId="{A465F6FE-6442-3343-9AB8-FEBFDC0F52F4}" destId="{06CEC4FF-3745-2246-AA3D-D24FB9F53FEA}" srcOrd="0" destOrd="0" presId="urn:microsoft.com/office/officeart/2005/8/layout/vList5"/>
    <dgm:cxn modelId="{A091E4B1-1510-3448-A856-DF7B514BC193}" type="presParOf" srcId="{A465F6FE-6442-3343-9AB8-FEBFDC0F52F4}" destId="{15932789-1DE7-F94F-BF89-6320F334502D}" srcOrd="1" destOrd="0" presId="urn:microsoft.com/office/officeart/2005/8/layout/vList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8BBBB-D0A2-DB44-BFAF-AB57C7103EAF}">
      <dsp:nvSpPr>
        <dsp:cNvPr id="0" name=""/>
        <dsp:cNvSpPr/>
      </dsp:nvSpPr>
      <dsp:spPr>
        <a:xfrm rot="5400000">
          <a:off x="4805905" y="-2043310"/>
          <a:ext cx="557078" cy="4785360"/>
        </a:xfrm>
        <a:prstGeom prst="round2SameRect">
          <a:avLst/>
        </a:prstGeom>
        <a:solidFill>
          <a:srgbClr val="9FE8FF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100" kern="1200"/>
            <a:t>身長、体重の登録</a:t>
          </a:r>
        </a:p>
      </dsp:txBody>
      <dsp:txXfrm rot="-5400000">
        <a:off x="2691764" y="98025"/>
        <a:ext cx="4758166" cy="502690"/>
      </dsp:txXfrm>
    </dsp:sp>
    <dsp:sp modelId="{7586BB49-690D-A247-A7E6-523C808AD0BC}">
      <dsp:nvSpPr>
        <dsp:cNvPr id="0" name=""/>
        <dsp:cNvSpPr/>
      </dsp:nvSpPr>
      <dsp:spPr>
        <a:xfrm>
          <a:off x="0" y="1196"/>
          <a:ext cx="2691765" cy="696347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/>
            <a:t>プロフィール</a:t>
          </a:r>
        </a:p>
      </dsp:txBody>
      <dsp:txXfrm>
        <a:off x="33993" y="35189"/>
        <a:ext cx="2623779" cy="628361"/>
      </dsp:txXfrm>
    </dsp:sp>
    <dsp:sp modelId="{D838EA9F-3C63-AC40-AA32-5DBB9D328392}">
      <dsp:nvSpPr>
        <dsp:cNvPr id="0" name=""/>
        <dsp:cNvSpPr/>
      </dsp:nvSpPr>
      <dsp:spPr>
        <a:xfrm rot="5400000">
          <a:off x="4805905" y="-1312144"/>
          <a:ext cx="557078" cy="4785360"/>
        </a:xfrm>
        <a:prstGeom prst="round2SameRect">
          <a:avLst/>
        </a:prstGeom>
        <a:solidFill>
          <a:srgbClr val="9FE8FF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100" kern="1200"/>
            <a:t>トレーニング内容の登録</a:t>
          </a:r>
        </a:p>
      </dsp:txBody>
      <dsp:txXfrm rot="-5400000">
        <a:off x="2691764" y="829191"/>
        <a:ext cx="4758166" cy="502690"/>
      </dsp:txXfrm>
    </dsp:sp>
    <dsp:sp modelId="{37B915C8-86D5-C543-87A8-7F53AFD239F6}">
      <dsp:nvSpPr>
        <dsp:cNvPr id="0" name=""/>
        <dsp:cNvSpPr/>
      </dsp:nvSpPr>
      <dsp:spPr>
        <a:xfrm>
          <a:off x="0" y="732361"/>
          <a:ext cx="2691765" cy="696347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/>
            <a:t>カレンダー</a:t>
          </a:r>
        </a:p>
      </dsp:txBody>
      <dsp:txXfrm>
        <a:off x="33993" y="766354"/>
        <a:ext cx="2623779" cy="628361"/>
      </dsp:txXfrm>
    </dsp:sp>
    <dsp:sp modelId="{CAF36FDC-A47B-534D-8797-F12A6DF4EADB}">
      <dsp:nvSpPr>
        <dsp:cNvPr id="0" name=""/>
        <dsp:cNvSpPr/>
      </dsp:nvSpPr>
      <dsp:spPr>
        <a:xfrm rot="5400000">
          <a:off x="4805905" y="-580979"/>
          <a:ext cx="557078" cy="4785360"/>
        </a:xfrm>
        <a:prstGeom prst="round2SameRect">
          <a:avLst/>
        </a:prstGeom>
        <a:solidFill>
          <a:srgbClr val="9FE8FF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100" kern="1200"/>
            <a:t>目標の管理</a:t>
          </a:r>
        </a:p>
      </dsp:txBody>
      <dsp:txXfrm rot="-5400000">
        <a:off x="2691764" y="1560356"/>
        <a:ext cx="4758166" cy="502690"/>
      </dsp:txXfrm>
    </dsp:sp>
    <dsp:sp modelId="{7B0CB2A4-9651-B44B-9193-E0E27F6F9D6C}">
      <dsp:nvSpPr>
        <dsp:cNvPr id="0" name=""/>
        <dsp:cNvSpPr/>
      </dsp:nvSpPr>
      <dsp:spPr>
        <a:xfrm>
          <a:off x="0" y="1463526"/>
          <a:ext cx="2691765" cy="696347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/>
            <a:t>目標</a:t>
          </a:r>
        </a:p>
      </dsp:txBody>
      <dsp:txXfrm>
        <a:off x="33993" y="1497519"/>
        <a:ext cx="2623779" cy="628361"/>
      </dsp:txXfrm>
    </dsp:sp>
    <dsp:sp modelId="{6623410B-F65F-7D48-9D54-01C4C521AEC7}">
      <dsp:nvSpPr>
        <dsp:cNvPr id="0" name=""/>
        <dsp:cNvSpPr/>
      </dsp:nvSpPr>
      <dsp:spPr>
        <a:xfrm rot="5400000">
          <a:off x="4805905" y="150185"/>
          <a:ext cx="557078" cy="4785360"/>
        </a:xfrm>
        <a:prstGeom prst="round2SameRect">
          <a:avLst/>
        </a:prstGeom>
        <a:solidFill>
          <a:srgbClr val="9FE8FF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100" kern="1200"/>
            <a:t>体重の管理</a:t>
          </a:r>
        </a:p>
      </dsp:txBody>
      <dsp:txXfrm rot="-5400000">
        <a:off x="2691764" y="2291520"/>
        <a:ext cx="4758166" cy="502690"/>
      </dsp:txXfrm>
    </dsp:sp>
    <dsp:sp modelId="{9E4351FF-2A3A-1C4A-AA4F-FAD5F4EB658A}">
      <dsp:nvSpPr>
        <dsp:cNvPr id="0" name=""/>
        <dsp:cNvSpPr/>
      </dsp:nvSpPr>
      <dsp:spPr>
        <a:xfrm>
          <a:off x="0" y="2194691"/>
          <a:ext cx="2691765" cy="696347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/>
            <a:t>体重</a:t>
          </a:r>
        </a:p>
      </dsp:txBody>
      <dsp:txXfrm>
        <a:off x="33993" y="2228684"/>
        <a:ext cx="2623779" cy="628361"/>
      </dsp:txXfrm>
    </dsp:sp>
    <dsp:sp modelId="{ECB9E74D-3197-E748-BF07-4E337E82DFF3}">
      <dsp:nvSpPr>
        <dsp:cNvPr id="0" name=""/>
        <dsp:cNvSpPr/>
      </dsp:nvSpPr>
      <dsp:spPr>
        <a:xfrm rot="5400000">
          <a:off x="4805905" y="881350"/>
          <a:ext cx="557078" cy="4785360"/>
        </a:xfrm>
        <a:prstGeom prst="round2SameRect">
          <a:avLst/>
        </a:prstGeom>
        <a:solidFill>
          <a:srgbClr val="9FE8FF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100" kern="1200"/>
            <a:t>カメラ、アルバム管理</a:t>
          </a:r>
        </a:p>
      </dsp:txBody>
      <dsp:txXfrm rot="-5400000">
        <a:off x="2691764" y="3022685"/>
        <a:ext cx="4758166" cy="502690"/>
      </dsp:txXfrm>
    </dsp:sp>
    <dsp:sp modelId="{5B7F4252-B3D7-094C-9437-4F522EE96EAB}">
      <dsp:nvSpPr>
        <dsp:cNvPr id="0" name=""/>
        <dsp:cNvSpPr/>
      </dsp:nvSpPr>
      <dsp:spPr>
        <a:xfrm>
          <a:off x="0" y="2925856"/>
          <a:ext cx="2691765" cy="696347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/>
            <a:t>アルバム</a:t>
          </a:r>
        </a:p>
      </dsp:txBody>
      <dsp:txXfrm>
        <a:off x="33993" y="2959849"/>
        <a:ext cx="2623779" cy="628361"/>
      </dsp:txXfrm>
    </dsp:sp>
    <dsp:sp modelId="{15932789-1DE7-F94F-BF89-6320F334502D}">
      <dsp:nvSpPr>
        <dsp:cNvPr id="0" name=""/>
        <dsp:cNvSpPr/>
      </dsp:nvSpPr>
      <dsp:spPr>
        <a:xfrm rot="5400000">
          <a:off x="4805905" y="1612516"/>
          <a:ext cx="557078" cy="4785360"/>
        </a:xfrm>
        <a:prstGeom prst="round2SameRect">
          <a:avLst/>
        </a:prstGeom>
        <a:solidFill>
          <a:srgbClr val="9FE8FF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100" kern="1200"/>
            <a:t>カロリータンパク質の管理</a:t>
          </a:r>
        </a:p>
      </dsp:txBody>
      <dsp:txXfrm rot="-5400000">
        <a:off x="2691764" y="3753851"/>
        <a:ext cx="4758166" cy="502690"/>
      </dsp:txXfrm>
    </dsp:sp>
    <dsp:sp modelId="{06CEC4FF-3745-2246-AA3D-D24FB9F53FEA}">
      <dsp:nvSpPr>
        <dsp:cNvPr id="0" name=""/>
        <dsp:cNvSpPr/>
      </dsp:nvSpPr>
      <dsp:spPr>
        <a:xfrm>
          <a:off x="0" y="3657022"/>
          <a:ext cx="2691765" cy="696347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/>
            <a:t>カロリータンパク質</a:t>
          </a:r>
        </a:p>
      </dsp:txBody>
      <dsp:txXfrm>
        <a:off x="33993" y="3691015"/>
        <a:ext cx="2623779" cy="628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11FB2-A818-294B-8F03-064CE7C1997F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35F2F-41D5-FE4B-91B9-05C558B42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93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35F2F-41D5-FE4B-91B9-05C558B423D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35F2F-41D5-FE4B-91B9-05C558B423D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00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35F2F-41D5-FE4B-91B9-05C558B423D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51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35F2F-41D5-FE4B-91B9-05C558B423D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41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35F2F-41D5-FE4B-91B9-05C558B423D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9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35F2F-41D5-FE4B-91B9-05C558B423D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50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35F2F-41D5-FE4B-91B9-05C558B423D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93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35F2F-41D5-FE4B-91B9-05C558B423D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4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35F2F-41D5-FE4B-91B9-05C558B423D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3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A46F5-4DA9-584C-9F9B-0EA7F9BAD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E75A79-2E3F-3849-A20D-06DAD5AC0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5E5D39-DF01-2F4B-B084-056479F3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F83E5-905C-EC4B-B3B1-242430CC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8AE433-23C0-7645-B68F-D38A7E3A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59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D7C9E3-2820-2C49-A7A8-EC9053E5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A08EDD-1AB7-CB49-B178-15B9D46D1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0B44E-0230-F349-B00C-7CE67112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D3AE56-945A-6D44-93DE-8F0A17F4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8D882A-3F06-C949-8816-F01DBB72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C438BB-47C3-8B47-B81C-45F360202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EFF759-B44B-CB4A-8264-8CF2AA99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45F626-F7FD-DE47-A19E-7D4E35AE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D1187C-941B-0640-B2A0-6DB5552C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9C801E-1EDD-C24B-990D-C1A9E32D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1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830BB-FEA4-FE4C-A454-979C5553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573335-D260-394D-B5EF-424AAB65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016A9F-ADFF-7344-A9FB-889D9BFC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865BFA-E0AD-C24B-829B-7A1F01FB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DF8D56-5581-464A-BC67-98FE79B4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6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E9924-79AF-AB41-A575-B378EE2B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300FE-CF3A-7748-A326-ADA4AC701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EAF4DB-A1BC-594B-B6D6-4A650061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A44D1-26DC-8F4F-B370-2E5D079D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848D17-4B3F-A246-BDFD-C3EA11BB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05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1DF5C-A8CD-FD4E-9A93-55EBD206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5BBB5-21E0-2245-8741-0A4C0B3F4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77FF08-A8E9-F24F-A825-A9A79CCE1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EDD11E-6A43-A14D-B9DC-C400477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6F6552-B952-9348-8493-455D88E5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859179-BFB7-A44D-842E-67BDAA77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80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5314A-D4A9-4642-B5AE-B28382AC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CDD81-AD0F-F746-9E87-3DBF9CB5F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450F3D-FD86-CC43-9453-4D4C0E76C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93DAC2-F4B4-464F-8964-78D77BEE8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DE2AEE-5486-5F41-B186-FFF1EA681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BD9B7E-9128-B040-86F4-FB21FE19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DB41A5-FC88-624C-8E1C-4DA0345F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EB06B-E1B5-A545-960A-079236D3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03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5A855-2EB2-7E4B-95E1-D9C6EB4C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DD51AD-09A8-FD46-8026-16563A03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2C93C2-E3AF-E94D-A203-F24819FB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D1A6BD-7B8E-7941-8FEE-B837632E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8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B359CF-EAAE-6745-9C82-C9140B9C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50BCE0-CAC6-1A44-B019-C95A2FEA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7C3499-6314-A143-85DB-11AFB9D1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0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8EF63-444C-6E4C-8FA0-D02B91EE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8CF73-B255-324C-B063-55EDB542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BF8A4D-7B5C-C74F-8B4C-B0ED5EAF2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5B50ED-BC8B-E64D-AB33-8DA9C49E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A6F2D8-9C07-EC4F-B64C-7B9850B6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6DF47A-F306-0543-99BF-9CDF5FB7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45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630A0-1945-524B-8CF0-801BC639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36440A-9899-5846-B225-8F77257D8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7B3B87-8C61-BD4D-B4B7-BE46F64F9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8D1973-1E41-D24D-8AA1-D0E367B1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26E2CF-2BDC-C944-B185-E47E3046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B9981F-AF36-2E4F-A456-4DD4E07D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9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D13EAD-1748-304B-A5FC-6E816EDF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295B5A-3946-9F4E-9F58-223374A7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22A5B7-BDE1-544C-A53B-A26325E6C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8516-213F-214E-8788-0ADC7487DE4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79E38E-2AF9-3F44-A33D-C4EAAA0A2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273B6-1F88-D849-8BC1-4353F2853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CA17-D2AE-3B49-A1A4-7C8B918B0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43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pn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C163A4-6419-544B-A7A6-35F7214D6BB6}"/>
              </a:ext>
            </a:extLst>
          </p:cNvPr>
          <p:cNvSpPr/>
          <p:nvPr/>
        </p:nvSpPr>
        <p:spPr>
          <a:xfrm>
            <a:off x="902494" y="764380"/>
            <a:ext cx="10387012" cy="53292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88C786F7-80FC-6246-AA8B-8C437588FAD2}"/>
              </a:ext>
            </a:extLst>
          </p:cNvPr>
          <p:cNvSpPr txBox="1">
            <a:spLocks/>
          </p:cNvSpPr>
          <p:nvPr/>
        </p:nvSpPr>
        <p:spPr>
          <a:xfrm>
            <a:off x="7079374" y="5193903"/>
            <a:ext cx="4042377" cy="703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メンバー：江崎・久野・田中・河野</a:t>
            </a:r>
            <a:endParaRPr lang="en-US" altLang="ja-JP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algn="r"/>
            <a:r>
              <a:rPr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今長谷・岩下・村上</a:t>
            </a:r>
            <a:endParaRPr lang="en-US" altLang="ja-JP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D58F8329-530C-AE4A-BEDF-34CB447CE9DA}"/>
              </a:ext>
            </a:extLst>
          </p:cNvPr>
          <p:cNvSpPr txBox="1">
            <a:spLocks/>
          </p:cNvSpPr>
          <p:nvPr/>
        </p:nvSpPr>
        <p:spPr>
          <a:xfrm>
            <a:off x="2667000" y="2427171"/>
            <a:ext cx="6858000" cy="1733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b="1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Health Man</a:t>
            </a:r>
            <a:endParaRPr lang="ja-JP" altLang="en-US" sz="5400" b="1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E355E5B-1D74-5947-9CCD-56668A196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416100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8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C163A4-6419-544B-A7A6-35F7214D6BB6}"/>
              </a:ext>
            </a:extLst>
          </p:cNvPr>
          <p:cNvSpPr/>
          <p:nvPr/>
        </p:nvSpPr>
        <p:spPr>
          <a:xfrm>
            <a:off x="902494" y="764380"/>
            <a:ext cx="10387012" cy="53292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9E9E7F4C-5ADA-FB4C-8A1E-3FB5D00B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94" y="764380"/>
            <a:ext cx="10515600" cy="1325563"/>
          </a:xfrm>
        </p:spPr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ターゲット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2C03FADD-001F-5E4E-AA50-15EFD64D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492" y="1978211"/>
            <a:ext cx="4453016" cy="7077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2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健康志向の高まり</a:t>
            </a:r>
            <a:endParaRPr lang="en-US" altLang="ja-JP" sz="32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786D8DFC-AC1F-8240-AF8C-E69CDFA6B3F8}"/>
              </a:ext>
            </a:extLst>
          </p:cNvPr>
          <p:cNvSpPr/>
          <p:nvPr/>
        </p:nvSpPr>
        <p:spPr>
          <a:xfrm>
            <a:off x="5368977" y="3302650"/>
            <a:ext cx="1454046" cy="869429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612BE8-9FA6-6B4B-BA86-F63117CECCFC}"/>
              </a:ext>
            </a:extLst>
          </p:cNvPr>
          <p:cNvSpPr txBox="1"/>
          <p:nvPr/>
        </p:nvSpPr>
        <p:spPr>
          <a:xfrm>
            <a:off x="2333469" y="4720795"/>
            <a:ext cx="752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運動・食事管理を継続したい人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9E7BDB0-D84A-0545-9DBB-62A2ECDE8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042" y="2534635"/>
            <a:ext cx="2160000" cy="2160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297D61E-A89B-DC42-9D82-27AA03E5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127" y="2348999"/>
            <a:ext cx="2160000" cy="216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66DEC50-F2E6-674F-8C36-B2925D33F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642" y="2076776"/>
            <a:ext cx="3240000" cy="324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22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C163A4-6419-544B-A7A6-35F7214D6BB6}"/>
              </a:ext>
            </a:extLst>
          </p:cNvPr>
          <p:cNvSpPr/>
          <p:nvPr/>
        </p:nvSpPr>
        <p:spPr>
          <a:xfrm>
            <a:off x="902494" y="764380"/>
            <a:ext cx="10387012" cy="53292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C498E17-26FC-5F42-B473-59EA7FD11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912" y="1841500"/>
            <a:ext cx="3175000" cy="3175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2B6B11-2946-084E-905B-C11ED6FBD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773" y="1841500"/>
            <a:ext cx="3175000" cy="3175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726F490-6FC3-F949-BD9B-FF6990C15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7330" y="2207702"/>
            <a:ext cx="2442593" cy="2442593"/>
          </a:xfrm>
          <a:prstGeom prst="rect">
            <a:avLst/>
          </a:prstGeom>
        </p:spPr>
      </p:pic>
      <p:sp>
        <p:nvSpPr>
          <p:cNvPr id="12" name="右矢印 11">
            <a:extLst>
              <a:ext uri="{FF2B5EF4-FFF2-40B4-BE49-F238E27FC236}">
                <a16:creationId xmlns:a16="http://schemas.microsoft.com/office/drawing/2014/main" id="{B7F7A193-9BA9-BD43-BE94-D444245AFEAA}"/>
              </a:ext>
            </a:extLst>
          </p:cNvPr>
          <p:cNvSpPr/>
          <p:nvPr/>
        </p:nvSpPr>
        <p:spPr>
          <a:xfrm>
            <a:off x="4055633" y="3345628"/>
            <a:ext cx="1000461" cy="3657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7CDA54E6-420F-FE45-A7E1-0CD843270293}"/>
              </a:ext>
            </a:extLst>
          </p:cNvPr>
          <p:cNvSpPr/>
          <p:nvPr/>
        </p:nvSpPr>
        <p:spPr>
          <a:xfrm>
            <a:off x="7135908" y="3345628"/>
            <a:ext cx="1000461" cy="3657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18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C163A4-6419-544B-A7A6-35F7214D6BB6}"/>
              </a:ext>
            </a:extLst>
          </p:cNvPr>
          <p:cNvSpPr/>
          <p:nvPr/>
        </p:nvSpPr>
        <p:spPr>
          <a:xfrm>
            <a:off x="902494" y="764380"/>
            <a:ext cx="10387012" cy="53292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9E9E7F4C-5ADA-FB4C-8A1E-3FB5D00B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94" y="764380"/>
            <a:ext cx="10515600" cy="1325563"/>
          </a:xfrm>
        </p:spPr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機能</a:t>
            </a:r>
          </a:p>
        </p:txBody>
      </p:sp>
      <p:graphicFrame>
        <p:nvGraphicFramePr>
          <p:cNvPr id="12" name="コンテンツ プレースホルダー 3">
            <a:extLst>
              <a:ext uri="{FF2B5EF4-FFF2-40B4-BE49-F238E27FC236}">
                <a16:creationId xmlns:a16="http://schemas.microsoft.com/office/drawing/2014/main" id="{DF007868-1D9C-1D49-AF01-76A71C272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727592"/>
              </p:ext>
            </p:extLst>
          </p:nvPr>
        </p:nvGraphicFramePr>
        <p:xfrm>
          <a:off x="2421731" y="1657351"/>
          <a:ext cx="7477125" cy="435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CFACEF-5288-8045-A59C-49E180CBF272}"/>
              </a:ext>
            </a:extLst>
          </p:cNvPr>
          <p:cNvGrpSpPr/>
          <p:nvPr/>
        </p:nvGrpSpPr>
        <p:grpSpPr>
          <a:xfrm>
            <a:off x="9546431" y="464343"/>
            <a:ext cx="1625600" cy="1625600"/>
            <a:chOff x="9150350" y="3168731"/>
            <a:chExt cx="1625600" cy="16256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D951862-C81C-6B44-A7CB-440F0E19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50350" y="3168731"/>
              <a:ext cx="1625600" cy="1625600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6DC63AF-96ED-6846-8537-550D170CB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9746664">
              <a:off x="10172420" y="3509417"/>
              <a:ext cx="563199" cy="563199"/>
            </a:xfrm>
            <a:prstGeom prst="rect">
              <a:avLst/>
            </a:prstGeom>
          </p:spPr>
        </p:pic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961B121C-B0EC-5A4E-9FA4-18598269C0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449672">
            <a:off x="9515044" y="798024"/>
            <a:ext cx="666009" cy="5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4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C163A4-6419-544B-A7A6-35F7214D6BB6}"/>
              </a:ext>
            </a:extLst>
          </p:cNvPr>
          <p:cNvSpPr/>
          <p:nvPr/>
        </p:nvSpPr>
        <p:spPr>
          <a:xfrm>
            <a:off x="902494" y="764380"/>
            <a:ext cx="10387012" cy="53292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F397BC9-27C4-C141-8436-90FD219FD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742" y="2611637"/>
            <a:ext cx="1234387" cy="14982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4080B63-9FBE-DC46-9F0F-B5B3D7D54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386" y="2611637"/>
            <a:ext cx="1234387" cy="149822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0A72A3F-82A3-EB4B-8EA5-4A31FBFEE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431" y="2616575"/>
            <a:ext cx="1234387" cy="149822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5080EF0-F4E0-4D43-AC0C-2D2E98D8732C}"/>
              </a:ext>
            </a:extLst>
          </p:cNvPr>
          <p:cNvGrpSpPr/>
          <p:nvPr/>
        </p:nvGrpSpPr>
        <p:grpSpPr>
          <a:xfrm>
            <a:off x="1337129" y="2816381"/>
            <a:ext cx="2561629" cy="2561629"/>
            <a:chOff x="-171115" y="2255838"/>
            <a:chExt cx="3415505" cy="3415505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7E0CD1F-5B28-4E4E-AF01-159537182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71115" y="2255838"/>
              <a:ext cx="3415505" cy="341550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98BD577-E8F7-9442-84B8-8EE3D89A2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952" r="14903"/>
            <a:stretch/>
          </p:blipFill>
          <p:spPr>
            <a:xfrm>
              <a:off x="704786" y="2700338"/>
              <a:ext cx="1663701" cy="2338465"/>
            </a:xfrm>
            <a:prstGeom prst="rect">
              <a:avLst/>
            </a:prstGeom>
          </p:spPr>
        </p:pic>
      </p:grpSp>
      <p:sp>
        <p:nvSpPr>
          <p:cNvPr id="18" name="フレーム 17">
            <a:extLst>
              <a:ext uri="{FF2B5EF4-FFF2-40B4-BE49-F238E27FC236}">
                <a16:creationId xmlns:a16="http://schemas.microsoft.com/office/drawing/2014/main" id="{2EAA3EE4-E02D-1B4F-B1EE-362F53012459}"/>
              </a:ext>
            </a:extLst>
          </p:cNvPr>
          <p:cNvSpPr/>
          <p:nvPr/>
        </p:nvSpPr>
        <p:spPr>
          <a:xfrm>
            <a:off x="5613422" y="1933716"/>
            <a:ext cx="5241449" cy="4021607"/>
          </a:xfrm>
          <a:prstGeom prst="frame">
            <a:avLst>
              <a:gd name="adj1" fmla="val 7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pic>
        <p:nvPicPr>
          <p:cNvPr id="19" name="コンテンツ プレースホルダー 4">
            <a:extLst>
              <a:ext uri="{FF2B5EF4-FFF2-40B4-BE49-F238E27FC236}">
                <a16:creationId xmlns:a16="http://schemas.microsoft.com/office/drawing/2014/main" id="{5EB7DFA5-DA49-8A43-B992-9397C8BEBE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8416" y="1508035"/>
            <a:ext cx="1838325" cy="847725"/>
          </a:xfrm>
          <a:prstGeom prst="rect">
            <a:avLst/>
          </a:prstGeom>
        </p:spPr>
      </p:pic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1A14E00-25A1-B447-BAFE-9D5C250E2FA5}"/>
              </a:ext>
            </a:extLst>
          </p:cNvPr>
          <p:cNvSpPr/>
          <p:nvPr/>
        </p:nvSpPr>
        <p:spPr>
          <a:xfrm>
            <a:off x="5986902" y="4314739"/>
            <a:ext cx="1097476" cy="480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>
                <a:solidFill>
                  <a:sysClr val="windowText" lastClr="000000"/>
                </a:solidFill>
              </a:rPr>
              <a:t>ユーザ登録</a:t>
            </a:r>
            <a:endParaRPr lang="en-US" altLang="ja-JP" sz="135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350">
                <a:solidFill>
                  <a:sysClr val="windowText" lastClr="000000"/>
                </a:solidFill>
              </a:rPr>
              <a:t>ログイン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E7BF61DB-3F05-A848-BE62-F3DA07E4B0FA}"/>
              </a:ext>
            </a:extLst>
          </p:cNvPr>
          <p:cNvSpPr/>
          <p:nvPr/>
        </p:nvSpPr>
        <p:spPr>
          <a:xfrm>
            <a:off x="7539699" y="4314739"/>
            <a:ext cx="1287176" cy="1498225"/>
          </a:xfrm>
          <a:prstGeom prst="roundRect">
            <a:avLst>
              <a:gd name="adj" fmla="val 68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>
                <a:solidFill>
                  <a:sysClr val="windowText" lastClr="000000"/>
                </a:solidFill>
              </a:rPr>
              <a:t>カレンダー</a:t>
            </a:r>
            <a:endParaRPr lang="en-US" altLang="ja-JP" sz="135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350">
                <a:solidFill>
                  <a:sysClr val="windowText" lastClr="000000"/>
                </a:solidFill>
              </a:rPr>
              <a:t>プロフィール</a:t>
            </a:r>
            <a:endParaRPr lang="en-US" altLang="ja-JP" sz="135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350">
                <a:solidFill>
                  <a:sysClr val="windowText" lastClr="000000"/>
                </a:solidFill>
              </a:rPr>
              <a:t>カロリー</a:t>
            </a:r>
            <a:endParaRPr lang="en-US" altLang="ja-JP" sz="135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350">
                <a:solidFill>
                  <a:sysClr val="windowText" lastClr="000000"/>
                </a:solidFill>
              </a:rPr>
              <a:t>タンパク質</a:t>
            </a:r>
            <a:endParaRPr lang="en-US" altLang="ja-JP" sz="135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350">
                <a:solidFill>
                  <a:sysClr val="windowText" lastClr="000000"/>
                </a:solidFill>
              </a:rPr>
              <a:t>体重</a:t>
            </a:r>
            <a:endParaRPr lang="en-US" altLang="ja-JP" sz="135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350">
                <a:solidFill>
                  <a:sysClr val="windowText" lastClr="000000"/>
                </a:solidFill>
              </a:rPr>
              <a:t>目標</a:t>
            </a:r>
            <a:endParaRPr lang="en-US" altLang="ja-JP" sz="1350" dirty="0">
              <a:solidFill>
                <a:sysClr val="windowText" lastClr="000000"/>
              </a:solidFill>
            </a:endParaRP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FF767689-A123-A64B-81E3-D087E03BC4E8}"/>
              </a:ext>
            </a:extLst>
          </p:cNvPr>
          <p:cNvSpPr/>
          <p:nvPr/>
        </p:nvSpPr>
        <p:spPr>
          <a:xfrm>
            <a:off x="9282197" y="4314739"/>
            <a:ext cx="1097476" cy="480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>
                <a:solidFill>
                  <a:sysClr val="windowText" lastClr="000000"/>
                </a:solidFill>
              </a:rPr>
              <a:t>画像</a:t>
            </a:r>
            <a:endParaRPr lang="en-US" altLang="ja-JP" sz="1350" dirty="0">
              <a:solidFill>
                <a:sysClr val="windowText" lastClr="000000"/>
              </a:solidFill>
            </a:endParaRPr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2678F1BF-5A48-294E-AC65-F262A3A84153}"/>
              </a:ext>
            </a:extLst>
          </p:cNvPr>
          <p:cNvSpPr/>
          <p:nvPr/>
        </p:nvSpPr>
        <p:spPr>
          <a:xfrm>
            <a:off x="1334860" y="1931898"/>
            <a:ext cx="2727883" cy="4021607"/>
          </a:xfrm>
          <a:prstGeom prst="frame">
            <a:avLst>
              <a:gd name="adj1" fmla="val 129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DFDD832-2F60-E042-8031-5D75B9275C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493" y="1633447"/>
            <a:ext cx="1866900" cy="596900"/>
          </a:xfrm>
          <a:prstGeom prst="rect">
            <a:avLst/>
          </a:prstGeom>
        </p:spPr>
      </p:pic>
      <p:sp>
        <p:nvSpPr>
          <p:cNvPr id="25" name="右矢印 24">
            <a:extLst>
              <a:ext uri="{FF2B5EF4-FFF2-40B4-BE49-F238E27FC236}">
                <a16:creationId xmlns:a16="http://schemas.microsoft.com/office/drawing/2014/main" id="{F6B7009A-E6FF-9D4B-859C-54CB3237681E}"/>
              </a:ext>
            </a:extLst>
          </p:cNvPr>
          <p:cNvSpPr/>
          <p:nvPr/>
        </p:nvSpPr>
        <p:spPr>
          <a:xfrm>
            <a:off x="4114591" y="3498994"/>
            <a:ext cx="1467867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B5E7D80-B24E-B845-9592-6048A371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94" y="610719"/>
            <a:ext cx="10515600" cy="1325563"/>
          </a:xfrm>
        </p:spPr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システム</a:t>
            </a:r>
          </a:p>
        </p:txBody>
      </p:sp>
    </p:spTree>
    <p:extLst>
      <p:ext uri="{BB962C8B-B14F-4D97-AF65-F5344CB8AC3E}">
        <p14:creationId xmlns:p14="http://schemas.microsoft.com/office/powerpoint/2010/main" val="370322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C163A4-6419-544B-A7A6-35F7214D6BB6}"/>
              </a:ext>
            </a:extLst>
          </p:cNvPr>
          <p:cNvSpPr/>
          <p:nvPr/>
        </p:nvSpPr>
        <p:spPr>
          <a:xfrm>
            <a:off x="902494" y="764380"/>
            <a:ext cx="10387012" cy="53292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9E9E7F4C-5ADA-FB4C-8A1E-3FB5D00B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216" y="2766217"/>
            <a:ext cx="2989568" cy="1325563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6000" spc="6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実</a:t>
            </a:r>
            <a:r>
              <a:rPr lang="en-US" altLang="ja-JP" sz="6000" spc="6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lang="ja-JP" altLang="en-US" sz="6000" spc="6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910915F-2D30-C74E-8D04-4BCF6001B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94" y="409178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5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C163A4-6419-544B-A7A6-35F7214D6BB6}"/>
              </a:ext>
            </a:extLst>
          </p:cNvPr>
          <p:cNvSpPr/>
          <p:nvPr/>
        </p:nvSpPr>
        <p:spPr>
          <a:xfrm>
            <a:off x="902494" y="764380"/>
            <a:ext cx="10387012" cy="53292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9E9E7F4C-5ADA-FB4C-8A1E-3FB5D00B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94" y="764380"/>
            <a:ext cx="10515600" cy="1325563"/>
          </a:xfrm>
        </p:spPr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展望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19C5EA-89B2-CF45-BAF9-699F03D26ECB}"/>
              </a:ext>
            </a:extLst>
          </p:cNvPr>
          <p:cNvSpPr txBox="1"/>
          <p:nvPr/>
        </p:nvSpPr>
        <p:spPr>
          <a:xfrm>
            <a:off x="1307042" y="2089943"/>
            <a:ext cx="9706503" cy="3597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4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過去のカロリーを参照できるようにする</a:t>
            </a:r>
            <a:endParaRPr lang="en-US" altLang="ja-JP" sz="40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予定がある日に印がつく</a:t>
            </a:r>
            <a:endParaRPr kumimoji="1" lang="en-US" altLang="ja-JP" sz="40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4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フレンド機能を追加し、対戦できる</a:t>
            </a:r>
            <a:endParaRPr lang="en-US" altLang="ja-JP" sz="40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87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C163A4-6419-544B-A7A6-35F7214D6BB6}"/>
              </a:ext>
            </a:extLst>
          </p:cNvPr>
          <p:cNvSpPr/>
          <p:nvPr/>
        </p:nvSpPr>
        <p:spPr>
          <a:xfrm>
            <a:off x="902494" y="764380"/>
            <a:ext cx="10387012" cy="53292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9E9E7F4C-5ADA-FB4C-8A1E-3FB5D00B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94" y="764380"/>
            <a:ext cx="10515600" cy="1325563"/>
          </a:xfrm>
        </p:spPr>
        <p:txBody>
          <a:bodyPr/>
          <a:lstStyle/>
          <a:p>
            <a:r>
              <a:rPr lang="ja-JP" altLang="en-US"/>
              <a:t>ソース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D82CF2-C0EF-8345-8541-53A85BFDE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1242495"/>
            <a:ext cx="4400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2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C163A4-6419-544B-A7A6-35F7214D6BB6}"/>
              </a:ext>
            </a:extLst>
          </p:cNvPr>
          <p:cNvSpPr/>
          <p:nvPr/>
        </p:nvSpPr>
        <p:spPr>
          <a:xfrm>
            <a:off x="902494" y="764380"/>
            <a:ext cx="10387012" cy="53292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9E9E7F4C-5ADA-FB4C-8A1E-3FB5D00B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94" y="2766217"/>
            <a:ext cx="10515600" cy="1325563"/>
          </a:xfrm>
        </p:spPr>
        <p:txBody>
          <a:bodyPr anchor="ctr"/>
          <a:lstStyle/>
          <a:p>
            <a:pPr algn="ctr"/>
            <a:r>
              <a:rPr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ご視聴ありがとうございました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817119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0.7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94634D9D3C5624681AE9374D8C4F84E" ma:contentTypeVersion="9" ma:contentTypeDescription="新しいドキュメントを作成します。" ma:contentTypeScope="" ma:versionID="8e7041a5baf0a685accca6259eb2a3ed">
  <xsd:schema xmlns:xsd="http://www.w3.org/2001/XMLSchema" xmlns:xs="http://www.w3.org/2001/XMLSchema" xmlns:p="http://schemas.microsoft.com/office/2006/metadata/properties" xmlns:ns2="f24b21be-fbee-4620-95dc-e674cfd937ef" targetNamespace="http://schemas.microsoft.com/office/2006/metadata/properties" ma:root="true" ma:fieldsID="e400726dee2e39471e6db752bc278a90" ns2:_="">
    <xsd:import namespace="f24b21be-fbee-4620-95dc-e674cfd937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b21be-fbee-4620-95dc-e674cfd937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A797F4-031C-4F86-BE32-016B8AE1B91C}"/>
</file>

<file path=customXml/itemProps2.xml><?xml version="1.0" encoding="utf-8"?>
<ds:datastoreItem xmlns:ds="http://schemas.openxmlformats.org/officeDocument/2006/customXml" ds:itemID="{B2CFB3EF-11ED-4915-B33F-B2FEB03C8F7D}"/>
</file>

<file path=customXml/itemProps3.xml><?xml version="1.0" encoding="utf-8"?>
<ds:datastoreItem xmlns:ds="http://schemas.openxmlformats.org/officeDocument/2006/customXml" ds:itemID="{7752903F-F045-4D42-846B-30494B214CEC}"/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115</Words>
  <Application>Microsoft Macintosh PowerPoint</Application>
  <PresentationFormat>ワイド画面</PresentationFormat>
  <Paragraphs>45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Hiragino Maru Gothic Pro W4</vt:lpstr>
      <vt:lpstr>Hiragino Maru Gothic ProN W4</vt:lpstr>
      <vt:lpstr>游ゴシック</vt:lpstr>
      <vt:lpstr>游ゴシック Light</vt:lpstr>
      <vt:lpstr>Arial</vt:lpstr>
      <vt:lpstr>Office テーマ</vt:lpstr>
      <vt:lpstr>PowerPoint プレゼンテーション</vt:lpstr>
      <vt:lpstr> ターゲット</vt:lpstr>
      <vt:lpstr>PowerPoint プレゼンテーション</vt:lpstr>
      <vt:lpstr> 機能</vt:lpstr>
      <vt:lpstr> システム</vt:lpstr>
      <vt:lpstr>実 演</vt:lpstr>
      <vt:lpstr> 展望</vt:lpstr>
      <vt:lpstr>ソース</vt:lpstr>
      <vt:lpstr>ご視聴ありがとうございました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果鈴</dc:creator>
  <cp:lastModifiedBy>村上 果鈴</cp:lastModifiedBy>
  <cp:revision>44</cp:revision>
  <dcterms:created xsi:type="dcterms:W3CDTF">2020-08-15T07:20:22Z</dcterms:created>
  <dcterms:modified xsi:type="dcterms:W3CDTF">2020-08-19T04:40:51Z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0x010100294634D9D3C5624681AE9374D8C4F84E</vt:lpwstr>
  </property>
</Properties>
</file>