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FF2AEF-4E58-5143-844E-8DB58B245CE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04945FDE-03E5-ED49-A5E0-44F7D3DF8B02}">
      <dgm:prSet/>
      <dgm:spPr/>
      <dgm:t>
        <a:bodyPr/>
        <a:lstStyle/>
        <a:p>
          <a:r>
            <a:rPr kumimoji="1" lang="ja-JP"/>
            <a:t>ターゲット</a:t>
          </a:r>
          <a:endParaRPr lang="ja-JP"/>
        </a:p>
      </dgm:t>
    </dgm:pt>
    <dgm:pt modelId="{36ED558D-B23B-3F43-B241-571911CD312A}" type="parTrans" cxnId="{557E3D38-68AD-CA44-92D6-DC0D8B3C0920}">
      <dgm:prSet/>
      <dgm:spPr/>
      <dgm:t>
        <a:bodyPr/>
        <a:lstStyle/>
        <a:p>
          <a:endParaRPr kumimoji="1" lang="ja-JP" altLang="en-US"/>
        </a:p>
      </dgm:t>
    </dgm:pt>
    <dgm:pt modelId="{805EB0DF-A8D1-3B4E-8D5F-D697A1F056CA}" type="sibTrans" cxnId="{557E3D38-68AD-CA44-92D6-DC0D8B3C0920}">
      <dgm:prSet/>
      <dgm:spPr/>
      <dgm:t>
        <a:bodyPr/>
        <a:lstStyle/>
        <a:p>
          <a:endParaRPr kumimoji="1" lang="ja-JP" altLang="en-US"/>
        </a:p>
      </dgm:t>
    </dgm:pt>
    <dgm:pt modelId="{4EECBAC6-67C7-7140-9375-5593EE8B4861}">
      <dgm:prSet/>
      <dgm:spPr/>
      <dgm:t>
        <a:bodyPr/>
        <a:lstStyle/>
        <a:p>
          <a:r>
            <a:rPr lang="ja-JP" altLang="en-US"/>
            <a:t>コーディネートを楽に考えたい人、新しい組み合わせを探したい人</a:t>
          </a:r>
          <a:endParaRPr lang="ja-JP"/>
        </a:p>
      </dgm:t>
    </dgm:pt>
    <dgm:pt modelId="{B60FDA41-1D81-6C4A-8AAF-752302D9478F}" type="parTrans" cxnId="{4D41640D-9815-094B-B5B8-54E8756CD24B}">
      <dgm:prSet/>
      <dgm:spPr/>
      <dgm:t>
        <a:bodyPr/>
        <a:lstStyle/>
        <a:p>
          <a:endParaRPr kumimoji="1" lang="ja-JP" altLang="en-US"/>
        </a:p>
      </dgm:t>
    </dgm:pt>
    <dgm:pt modelId="{DE3B12AC-9CEB-6D42-9BB0-AB5369F4C837}" type="sibTrans" cxnId="{4D41640D-9815-094B-B5B8-54E8756CD24B}">
      <dgm:prSet/>
      <dgm:spPr/>
      <dgm:t>
        <a:bodyPr/>
        <a:lstStyle/>
        <a:p>
          <a:endParaRPr kumimoji="1" lang="ja-JP" altLang="en-US"/>
        </a:p>
      </dgm:t>
    </dgm:pt>
    <dgm:pt modelId="{AA019599-ACD5-8D4B-8E61-072388C23438}">
      <dgm:prSet/>
      <dgm:spPr/>
      <dgm:t>
        <a:bodyPr/>
        <a:lstStyle/>
        <a:p>
          <a:r>
            <a:rPr kumimoji="1" lang="ja-JP"/>
            <a:t>提供するもの</a:t>
          </a:r>
          <a:endParaRPr lang="ja-JP"/>
        </a:p>
      </dgm:t>
    </dgm:pt>
    <dgm:pt modelId="{A7D2EDE7-2E0E-6144-ACE3-DC18D0D472E6}" type="parTrans" cxnId="{F823674F-ED69-DC4B-B88F-725219834462}">
      <dgm:prSet/>
      <dgm:spPr/>
      <dgm:t>
        <a:bodyPr/>
        <a:lstStyle/>
        <a:p>
          <a:endParaRPr kumimoji="1" lang="ja-JP" altLang="en-US"/>
        </a:p>
      </dgm:t>
    </dgm:pt>
    <dgm:pt modelId="{B3C74EBA-DD24-1840-948C-52762B2F38AB}" type="sibTrans" cxnId="{F823674F-ED69-DC4B-B88F-725219834462}">
      <dgm:prSet/>
      <dgm:spPr/>
      <dgm:t>
        <a:bodyPr/>
        <a:lstStyle/>
        <a:p>
          <a:endParaRPr kumimoji="1" lang="ja-JP" altLang="en-US"/>
        </a:p>
      </dgm:t>
    </dgm:pt>
    <dgm:pt modelId="{6E882E5E-577F-0A44-BE2A-2A334A234819}">
      <dgm:prSet/>
      <dgm:spPr/>
      <dgm:t>
        <a:bodyPr/>
        <a:lstStyle/>
        <a:p>
          <a:r>
            <a:rPr lang="ja-JP" altLang="en-US"/>
            <a:t>コーディネートが楽になる、持っている服の把握ができる</a:t>
          </a:r>
          <a:endParaRPr lang="ja-JP"/>
        </a:p>
      </dgm:t>
    </dgm:pt>
    <dgm:pt modelId="{4602EA1B-5031-1240-8434-10DD7834C12A}" type="parTrans" cxnId="{D7C7FD7C-8971-D445-8CDD-5C271F52E188}">
      <dgm:prSet/>
      <dgm:spPr/>
      <dgm:t>
        <a:bodyPr/>
        <a:lstStyle/>
        <a:p>
          <a:endParaRPr kumimoji="1" lang="ja-JP" altLang="en-US"/>
        </a:p>
      </dgm:t>
    </dgm:pt>
    <dgm:pt modelId="{5A8B54B0-57DE-704E-8B36-117B4DCFD44A}" type="sibTrans" cxnId="{D7C7FD7C-8971-D445-8CDD-5C271F52E188}">
      <dgm:prSet/>
      <dgm:spPr/>
      <dgm:t>
        <a:bodyPr/>
        <a:lstStyle/>
        <a:p>
          <a:endParaRPr kumimoji="1" lang="ja-JP" altLang="en-US"/>
        </a:p>
      </dgm:t>
    </dgm:pt>
    <dgm:pt modelId="{611E67F9-D916-5440-AD7B-D145C89EAA09}">
      <dgm:prSet/>
      <dgm:spPr/>
      <dgm:t>
        <a:bodyPr/>
        <a:lstStyle/>
        <a:p>
          <a:r>
            <a:rPr kumimoji="1" lang="ja-JP"/>
            <a:t>仕組み</a:t>
          </a:r>
          <a:endParaRPr lang="ja-JP"/>
        </a:p>
      </dgm:t>
    </dgm:pt>
    <dgm:pt modelId="{7D92BBDA-0950-344D-9034-2AB0FA60F87D}" type="parTrans" cxnId="{7917E4E4-92E7-E942-9D0A-9E7BD2E9F507}">
      <dgm:prSet/>
      <dgm:spPr/>
      <dgm:t>
        <a:bodyPr/>
        <a:lstStyle/>
        <a:p>
          <a:endParaRPr kumimoji="1" lang="ja-JP" altLang="en-US"/>
        </a:p>
      </dgm:t>
    </dgm:pt>
    <dgm:pt modelId="{C1F34162-5F1C-4F45-87CD-D554BE1495FB}" type="sibTrans" cxnId="{7917E4E4-92E7-E942-9D0A-9E7BD2E9F507}">
      <dgm:prSet/>
      <dgm:spPr/>
      <dgm:t>
        <a:bodyPr/>
        <a:lstStyle/>
        <a:p>
          <a:endParaRPr kumimoji="1" lang="ja-JP" altLang="en-US"/>
        </a:p>
      </dgm:t>
    </dgm:pt>
    <dgm:pt modelId="{265FFFA6-CEB2-3B4E-BE2F-E2CEF5460FD9}">
      <dgm:prSet/>
      <dgm:spPr/>
      <dgm:t>
        <a:bodyPr/>
        <a:lstStyle/>
        <a:p>
          <a:r>
            <a:rPr lang="ja-JP" altLang="en-US"/>
            <a:t>アンドロイドスタジオ</a:t>
          </a:r>
          <a:endParaRPr lang="ja-JP"/>
        </a:p>
      </dgm:t>
    </dgm:pt>
    <dgm:pt modelId="{B73A7DDE-79EF-3943-9AED-ACCB44CA4E64}" type="parTrans" cxnId="{B9490BA5-3A4E-014D-B7A9-E06DE754DF3B}">
      <dgm:prSet/>
      <dgm:spPr/>
      <dgm:t>
        <a:bodyPr/>
        <a:lstStyle/>
        <a:p>
          <a:endParaRPr kumimoji="1" lang="ja-JP" altLang="en-US"/>
        </a:p>
      </dgm:t>
    </dgm:pt>
    <dgm:pt modelId="{4A250C20-51A4-4341-8815-C47A768B4887}" type="sibTrans" cxnId="{B9490BA5-3A4E-014D-B7A9-E06DE754DF3B}">
      <dgm:prSet/>
      <dgm:spPr/>
      <dgm:t>
        <a:bodyPr/>
        <a:lstStyle/>
        <a:p>
          <a:endParaRPr kumimoji="1" lang="ja-JP" altLang="en-US"/>
        </a:p>
      </dgm:t>
    </dgm:pt>
    <dgm:pt modelId="{0052ADE6-FB25-A240-8D39-2A2186D38207}">
      <dgm:prSet/>
      <dgm:spPr/>
      <dgm:t>
        <a:bodyPr/>
        <a:lstStyle/>
        <a:p>
          <a:r>
            <a:rPr kumimoji="1" lang="ja-JP"/>
            <a:t>収益</a:t>
          </a:r>
          <a:endParaRPr lang="ja-JP"/>
        </a:p>
      </dgm:t>
    </dgm:pt>
    <dgm:pt modelId="{9838594B-EFA5-714B-AFA7-21C659C4998B}" type="parTrans" cxnId="{D2847677-CDE5-9741-886C-B39F631F8FF2}">
      <dgm:prSet/>
      <dgm:spPr/>
      <dgm:t>
        <a:bodyPr/>
        <a:lstStyle/>
        <a:p>
          <a:endParaRPr kumimoji="1" lang="ja-JP" altLang="en-US"/>
        </a:p>
      </dgm:t>
    </dgm:pt>
    <dgm:pt modelId="{65870759-322C-B242-BC25-54C3C0671670}" type="sibTrans" cxnId="{D2847677-CDE5-9741-886C-B39F631F8FF2}">
      <dgm:prSet/>
      <dgm:spPr/>
      <dgm:t>
        <a:bodyPr/>
        <a:lstStyle/>
        <a:p>
          <a:endParaRPr kumimoji="1" lang="ja-JP" altLang="en-US"/>
        </a:p>
      </dgm:t>
    </dgm:pt>
    <dgm:pt modelId="{56EEF920-612A-E145-93E4-0C79ED736FA0}">
      <dgm:prSet/>
      <dgm:spPr/>
      <dgm:t>
        <a:bodyPr/>
        <a:lstStyle/>
        <a:p>
          <a:r>
            <a:rPr lang="ja-JP" altLang="en-US"/>
            <a:t>広告、ブランドの服を衣装としてアプリ内で提供させてもらう</a:t>
          </a:r>
          <a:endParaRPr lang="ja-JP"/>
        </a:p>
      </dgm:t>
    </dgm:pt>
    <dgm:pt modelId="{47F15E48-7254-AF4D-99A3-A69EC700A11F}" type="parTrans" cxnId="{3994DB8E-D19E-4242-92CD-0B776DF16642}">
      <dgm:prSet/>
      <dgm:spPr/>
      <dgm:t>
        <a:bodyPr/>
        <a:lstStyle/>
        <a:p>
          <a:endParaRPr kumimoji="1" lang="ja-JP" altLang="en-US"/>
        </a:p>
      </dgm:t>
    </dgm:pt>
    <dgm:pt modelId="{51603110-97CB-584E-88FC-FD270A0C0E3A}" type="sibTrans" cxnId="{3994DB8E-D19E-4242-92CD-0B776DF16642}">
      <dgm:prSet/>
      <dgm:spPr/>
      <dgm:t>
        <a:bodyPr/>
        <a:lstStyle/>
        <a:p>
          <a:endParaRPr kumimoji="1" lang="ja-JP" altLang="en-US"/>
        </a:p>
      </dgm:t>
    </dgm:pt>
    <dgm:pt modelId="{621E1EE8-F5E4-444C-A260-44BA3B463D09}" type="pres">
      <dgm:prSet presAssocID="{E6FF2AEF-4E58-5143-844E-8DB58B245CEA}" presName="Name0" presStyleCnt="0">
        <dgm:presLayoutVars>
          <dgm:dir/>
          <dgm:animLvl val="lvl"/>
          <dgm:resizeHandles val="exact"/>
        </dgm:presLayoutVars>
      </dgm:prSet>
      <dgm:spPr/>
    </dgm:pt>
    <dgm:pt modelId="{0E7B2BC7-6BED-0047-96F6-8B3CBABD437B}" type="pres">
      <dgm:prSet presAssocID="{04945FDE-03E5-ED49-A5E0-44F7D3DF8B02}" presName="linNode" presStyleCnt="0"/>
      <dgm:spPr/>
    </dgm:pt>
    <dgm:pt modelId="{B2C39354-892B-0C4C-AACD-8FF0B955CC06}" type="pres">
      <dgm:prSet presAssocID="{04945FDE-03E5-ED49-A5E0-44F7D3DF8B02}" presName="parentText" presStyleLbl="node1" presStyleIdx="0" presStyleCnt="4" custLinFactNeighborX="-250" custLinFactNeighborY="-23126">
        <dgm:presLayoutVars>
          <dgm:chMax val="1"/>
          <dgm:bulletEnabled val="1"/>
        </dgm:presLayoutVars>
      </dgm:prSet>
      <dgm:spPr/>
    </dgm:pt>
    <dgm:pt modelId="{D64A3B3D-C2DB-E84B-AAE1-EB0538E573F6}" type="pres">
      <dgm:prSet presAssocID="{04945FDE-03E5-ED49-A5E0-44F7D3DF8B02}" presName="descendantText" presStyleLbl="alignAccFollowNode1" presStyleIdx="0" presStyleCnt="4">
        <dgm:presLayoutVars>
          <dgm:bulletEnabled val="1"/>
        </dgm:presLayoutVars>
      </dgm:prSet>
      <dgm:spPr/>
    </dgm:pt>
    <dgm:pt modelId="{9FDD5ECD-B4D5-7B44-9856-B2AD369045D6}" type="pres">
      <dgm:prSet presAssocID="{805EB0DF-A8D1-3B4E-8D5F-D697A1F056CA}" presName="sp" presStyleCnt="0"/>
      <dgm:spPr/>
    </dgm:pt>
    <dgm:pt modelId="{7B7022D5-1D2E-D74A-825A-CECBF440AE5D}" type="pres">
      <dgm:prSet presAssocID="{AA019599-ACD5-8D4B-8E61-072388C23438}" presName="linNode" presStyleCnt="0"/>
      <dgm:spPr/>
    </dgm:pt>
    <dgm:pt modelId="{0F9283F8-551A-874A-ADE3-1D2CBEEF50EC}" type="pres">
      <dgm:prSet presAssocID="{AA019599-ACD5-8D4B-8E61-072388C2343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C08167E3-A8A4-D549-904F-8641D382849A}" type="pres">
      <dgm:prSet presAssocID="{AA019599-ACD5-8D4B-8E61-072388C23438}" presName="descendantText" presStyleLbl="alignAccFollowNode1" presStyleIdx="1" presStyleCnt="4">
        <dgm:presLayoutVars>
          <dgm:bulletEnabled val="1"/>
        </dgm:presLayoutVars>
      </dgm:prSet>
      <dgm:spPr/>
    </dgm:pt>
    <dgm:pt modelId="{721F5FAE-BAB9-D447-82E6-DCC75BF1ACDA}" type="pres">
      <dgm:prSet presAssocID="{B3C74EBA-DD24-1840-948C-52762B2F38AB}" presName="sp" presStyleCnt="0"/>
      <dgm:spPr/>
    </dgm:pt>
    <dgm:pt modelId="{806172D2-62C2-854E-94EB-8AF3B6DAEAC9}" type="pres">
      <dgm:prSet presAssocID="{611E67F9-D916-5440-AD7B-D145C89EAA09}" presName="linNode" presStyleCnt="0"/>
      <dgm:spPr/>
    </dgm:pt>
    <dgm:pt modelId="{73F6D1D6-A885-E648-BA8E-AE1C24BE305D}" type="pres">
      <dgm:prSet presAssocID="{611E67F9-D916-5440-AD7B-D145C89EAA09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F796A428-F7DE-974B-B32D-61666BCBC1C4}" type="pres">
      <dgm:prSet presAssocID="{611E67F9-D916-5440-AD7B-D145C89EAA09}" presName="descendantText" presStyleLbl="alignAccFollowNode1" presStyleIdx="2" presStyleCnt="4">
        <dgm:presLayoutVars>
          <dgm:bulletEnabled val="1"/>
        </dgm:presLayoutVars>
      </dgm:prSet>
      <dgm:spPr/>
    </dgm:pt>
    <dgm:pt modelId="{B9BDA164-8212-3D45-BFCC-76569B3D86F4}" type="pres">
      <dgm:prSet presAssocID="{C1F34162-5F1C-4F45-87CD-D554BE1495FB}" presName="sp" presStyleCnt="0"/>
      <dgm:spPr/>
    </dgm:pt>
    <dgm:pt modelId="{B1759094-E509-9745-8921-892C6CA9DB57}" type="pres">
      <dgm:prSet presAssocID="{0052ADE6-FB25-A240-8D39-2A2186D38207}" presName="linNode" presStyleCnt="0"/>
      <dgm:spPr/>
    </dgm:pt>
    <dgm:pt modelId="{C5CA3C0C-F74A-AC4E-BE21-55F25E4F95B9}" type="pres">
      <dgm:prSet presAssocID="{0052ADE6-FB25-A240-8D39-2A2186D38207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DF140F8C-BBE1-294B-B35D-14776572B04C}" type="pres">
      <dgm:prSet presAssocID="{0052ADE6-FB25-A240-8D39-2A2186D38207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F492A40B-560A-A248-AFA9-590FFCC57EAD}" type="presOf" srcId="{611E67F9-D916-5440-AD7B-D145C89EAA09}" destId="{73F6D1D6-A885-E648-BA8E-AE1C24BE305D}" srcOrd="0" destOrd="0" presId="urn:microsoft.com/office/officeart/2005/8/layout/vList5"/>
    <dgm:cxn modelId="{4D41640D-9815-094B-B5B8-54E8756CD24B}" srcId="{04945FDE-03E5-ED49-A5E0-44F7D3DF8B02}" destId="{4EECBAC6-67C7-7140-9375-5593EE8B4861}" srcOrd="0" destOrd="0" parTransId="{B60FDA41-1D81-6C4A-8AAF-752302D9478F}" sibTransId="{DE3B12AC-9CEB-6D42-9BB0-AB5369F4C837}"/>
    <dgm:cxn modelId="{2D4FF60E-0999-0042-BCB7-F437ECDF3BC4}" type="presOf" srcId="{4EECBAC6-67C7-7140-9375-5593EE8B4861}" destId="{D64A3B3D-C2DB-E84B-AAE1-EB0538E573F6}" srcOrd="0" destOrd="0" presId="urn:microsoft.com/office/officeart/2005/8/layout/vList5"/>
    <dgm:cxn modelId="{7ECF5312-51D5-9745-BB44-3F07B21E938C}" type="presOf" srcId="{AA019599-ACD5-8D4B-8E61-072388C23438}" destId="{0F9283F8-551A-874A-ADE3-1D2CBEEF50EC}" srcOrd="0" destOrd="0" presId="urn:microsoft.com/office/officeart/2005/8/layout/vList5"/>
    <dgm:cxn modelId="{2A7D6B29-1E5F-E442-9D8F-666FB24D9A65}" type="presOf" srcId="{6E882E5E-577F-0A44-BE2A-2A334A234819}" destId="{C08167E3-A8A4-D549-904F-8641D382849A}" srcOrd="0" destOrd="0" presId="urn:microsoft.com/office/officeart/2005/8/layout/vList5"/>
    <dgm:cxn modelId="{557E3D38-68AD-CA44-92D6-DC0D8B3C0920}" srcId="{E6FF2AEF-4E58-5143-844E-8DB58B245CEA}" destId="{04945FDE-03E5-ED49-A5E0-44F7D3DF8B02}" srcOrd="0" destOrd="0" parTransId="{36ED558D-B23B-3F43-B241-571911CD312A}" sibTransId="{805EB0DF-A8D1-3B4E-8D5F-D697A1F056CA}"/>
    <dgm:cxn modelId="{F823674F-ED69-DC4B-B88F-725219834462}" srcId="{E6FF2AEF-4E58-5143-844E-8DB58B245CEA}" destId="{AA019599-ACD5-8D4B-8E61-072388C23438}" srcOrd="1" destOrd="0" parTransId="{A7D2EDE7-2E0E-6144-ACE3-DC18D0D472E6}" sibTransId="{B3C74EBA-DD24-1840-948C-52762B2F38AB}"/>
    <dgm:cxn modelId="{B15DF76C-409E-6344-B50B-4BCA26CF7F3C}" type="presOf" srcId="{265FFFA6-CEB2-3B4E-BE2F-E2CEF5460FD9}" destId="{F796A428-F7DE-974B-B32D-61666BCBC1C4}" srcOrd="0" destOrd="0" presId="urn:microsoft.com/office/officeart/2005/8/layout/vList5"/>
    <dgm:cxn modelId="{3F617476-70C7-A84D-9A07-99B85659191B}" type="presOf" srcId="{0052ADE6-FB25-A240-8D39-2A2186D38207}" destId="{C5CA3C0C-F74A-AC4E-BE21-55F25E4F95B9}" srcOrd="0" destOrd="0" presId="urn:microsoft.com/office/officeart/2005/8/layout/vList5"/>
    <dgm:cxn modelId="{D2847677-CDE5-9741-886C-B39F631F8FF2}" srcId="{E6FF2AEF-4E58-5143-844E-8DB58B245CEA}" destId="{0052ADE6-FB25-A240-8D39-2A2186D38207}" srcOrd="3" destOrd="0" parTransId="{9838594B-EFA5-714B-AFA7-21C659C4998B}" sibTransId="{65870759-322C-B242-BC25-54C3C0671670}"/>
    <dgm:cxn modelId="{D7C7FD7C-8971-D445-8CDD-5C271F52E188}" srcId="{AA019599-ACD5-8D4B-8E61-072388C23438}" destId="{6E882E5E-577F-0A44-BE2A-2A334A234819}" srcOrd="0" destOrd="0" parTransId="{4602EA1B-5031-1240-8434-10DD7834C12A}" sibTransId="{5A8B54B0-57DE-704E-8B36-117B4DCFD44A}"/>
    <dgm:cxn modelId="{3994DB8E-D19E-4242-92CD-0B776DF16642}" srcId="{0052ADE6-FB25-A240-8D39-2A2186D38207}" destId="{56EEF920-612A-E145-93E4-0C79ED736FA0}" srcOrd="0" destOrd="0" parTransId="{47F15E48-7254-AF4D-99A3-A69EC700A11F}" sibTransId="{51603110-97CB-584E-88FC-FD270A0C0E3A}"/>
    <dgm:cxn modelId="{A9486D97-8E26-7A4D-B664-ED3B5D070EB6}" type="presOf" srcId="{E6FF2AEF-4E58-5143-844E-8DB58B245CEA}" destId="{621E1EE8-F5E4-444C-A260-44BA3B463D09}" srcOrd="0" destOrd="0" presId="urn:microsoft.com/office/officeart/2005/8/layout/vList5"/>
    <dgm:cxn modelId="{B9490BA5-3A4E-014D-B7A9-E06DE754DF3B}" srcId="{611E67F9-D916-5440-AD7B-D145C89EAA09}" destId="{265FFFA6-CEB2-3B4E-BE2F-E2CEF5460FD9}" srcOrd="0" destOrd="0" parTransId="{B73A7DDE-79EF-3943-9AED-ACCB44CA4E64}" sibTransId="{4A250C20-51A4-4341-8815-C47A768B4887}"/>
    <dgm:cxn modelId="{BBB4A4C2-A723-C244-8699-2E87EBCD8910}" type="presOf" srcId="{56EEF920-612A-E145-93E4-0C79ED736FA0}" destId="{DF140F8C-BBE1-294B-B35D-14776572B04C}" srcOrd="0" destOrd="0" presId="urn:microsoft.com/office/officeart/2005/8/layout/vList5"/>
    <dgm:cxn modelId="{7917E4E4-92E7-E942-9D0A-9E7BD2E9F507}" srcId="{E6FF2AEF-4E58-5143-844E-8DB58B245CEA}" destId="{611E67F9-D916-5440-AD7B-D145C89EAA09}" srcOrd="2" destOrd="0" parTransId="{7D92BBDA-0950-344D-9034-2AB0FA60F87D}" sibTransId="{C1F34162-5F1C-4F45-87CD-D554BE1495FB}"/>
    <dgm:cxn modelId="{BE2BB4F6-61D1-A344-8C54-90435CD4DBA1}" type="presOf" srcId="{04945FDE-03E5-ED49-A5E0-44F7D3DF8B02}" destId="{B2C39354-892B-0C4C-AACD-8FF0B955CC06}" srcOrd="0" destOrd="0" presId="urn:microsoft.com/office/officeart/2005/8/layout/vList5"/>
    <dgm:cxn modelId="{4FEA1A49-604F-C34D-B322-18BDFFDD190D}" type="presParOf" srcId="{621E1EE8-F5E4-444C-A260-44BA3B463D09}" destId="{0E7B2BC7-6BED-0047-96F6-8B3CBABD437B}" srcOrd="0" destOrd="0" presId="urn:microsoft.com/office/officeart/2005/8/layout/vList5"/>
    <dgm:cxn modelId="{AAECFA50-2EFC-5146-8848-12846AAC2D46}" type="presParOf" srcId="{0E7B2BC7-6BED-0047-96F6-8B3CBABD437B}" destId="{B2C39354-892B-0C4C-AACD-8FF0B955CC06}" srcOrd="0" destOrd="0" presId="urn:microsoft.com/office/officeart/2005/8/layout/vList5"/>
    <dgm:cxn modelId="{4B1AE6DE-1969-3143-9A03-6F29E6D678BA}" type="presParOf" srcId="{0E7B2BC7-6BED-0047-96F6-8B3CBABD437B}" destId="{D64A3B3D-C2DB-E84B-AAE1-EB0538E573F6}" srcOrd="1" destOrd="0" presId="urn:microsoft.com/office/officeart/2005/8/layout/vList5"/>
    <dgm:cxn modelId="{C6373CBF-0965-114A-96EF-3FFC6E751344}" type="presParOf" srcId="{621E1EE8-F5E4-444C-A260-44BA3B463D09}" destId="{9FDD5ECD-B4D5-7B44-9856-B2AD369045D6}" srcOrd="1" destOrd="0" presId="urn:microsoft.com/office/officeart/2005/8/layout/vList5"/>
    <dgm:cxn modelId="{5B9E2A8D-C840-B843-8ED8-8E95458FB816}" type="presParOf" srcId="{621E1EE8-F5E4-444C-A260-44BA3B463D09}" destId="{7B7022D5-1D2E-D74A-825A-CECBF440AE5D}" srcOrd="2" destOrd="0" presId="urn:microsoft.com/office/officeart/2005/8/layout/vList5"/>
    <dgm:cxn modelId="{D573A09C-C940-4E40-AD08-C480B7BC7E65}" type="presParOf" srcId="{7B7022D5-1D2E-D74A-825A-CECBF440AE5D}" destId="{0F9283F8-551A-874A-ADE3-1D2CBEEF50EC}" srcOrd="0" destOrd="0" presId="urn:microsoft.com/office/officeart/2005/8/layout/vList5"/>
    <dgm:cxn modelId="{F0239149-18C5-A940-A221-797442EFC35B}" type="presParOf" srcId="{7B7022D5-1D2E-D74A-825A-CECBF440AE5D}" destId="{C08167E3-A8A4-D549-904F-8641D382849A}" srcOrd="1" destOrd="0" presId="urn:microsoft.com/office/officeart/2005/8/layout/vList5"/>
    <dgm:cxn modelId="{E91FDBFC-D275-D342-860C-00CB8F7C2BB5}" type="presParOf" srcId="{621E1EE8-F5E4-444C-A260-44BA3B463D09}" destId="{721F5FAE-BAB9-D447-82E6-DCC75BF1ACDA}" srcOrd="3" destOrd="0" presId="urn:microsoft.com/office/officeart/2005/8/layout/vList5"/>
    <dgm:cxn modelId="{ABE8581C-DAA7-A341-9540-35EC19031EE4}" type="presParOf" srcId="{621E1EE8-F5E4-444C-A260-44BA3B463D09}" destId="{806172D2-62C2-854E-94EB-8AF3B6DAEAC9}" srcOrd="4" destOrd="0" presId="urn:microsoft.com/office/officeart/2005/8/layout/vList5"/>
    <dgm:cxn modelId="{D80AE5F1-3CA5-1346-A7AA-67DCFD58DFA2}" type="presParOf" srcId="{806172D2-62C2-854E-94EB-8AF3B6DAEAC9}" destId="{73F6D1D6-A885-E648-BA8E-AE1C24BE305D}" srcOrd="0" destOrd="0" presId="urn:microsoft.com/office/officeart/2005/8/layout/vList5"/>
    <dgm:cxn modelId="{61939A7E-25B9-CC40-BE4B-5448181068AB}" type="presParOf" srcId="{806172D2-62C2-854E-94EB-8AF3B6DAEAC9}" destId="{F796A428-F7DE-974B-B32D-61666BCBC1C4}" srcOrd="1" destOrd="0" presId="urn:microsoft.com/office/officeart/2005/8/layout/vList5"/>
    <dgm:cxn modelId="{DC76A198-30F1-794B-A383-16BFFA91C829}" type="presParOf" srcId="{621E1EE8-F5E4-444C-A260-44BA3B463D09}" destId="{B9BDA164-8212-3D45-BFCC-76569B3D86F4}" srcOrd="5" destOrd="0" presId="urn:microsoft.com/office/officeart/2005/8/layout/vList5"/>
    <dgm:cxn modelId="{DEBAAD22-40E4-324E-973D-F986D716BBFB}" type="presParOf" srcId="{621E1EE8-F5E4-444C-A260-44BA3B463D09}" destId="{B1759094-E509-9745-8921-892C6CA9DB57}" srcOrd="6" destOrd="0" presId="urn:microsoft.com/office/officeart/2005/8/layout/vList5"/>
    <dgm:cxn modelId="{67F29E77-6A04-4C4B-8868-FE72F3F81848}" type="presParOf" srcId="{B1759094-E509-9745-8921-892C6CA9DB57}" destId="{C5CA3C0C-F74A-AC4E-BE21-55F25E4F95B9}" srcOrd="0" destOrd="0" presId="urn:microsoft.com/office/officeart/2005/8/layout/vList5"/>
    <dgm:cxn modelId="{26C8F539-34F8-844D-AC9B-EFAFBC50A22C}" type="presParOf" srcId="{B1759094-E509-9745-8921-892C6CA9DB57}" destId="{DF140F8C-BBE1-294B-B35D-14776572B04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A3B3D-C2DB-E84B-AAE1-EB0538E573F6}">
      <dsp:nvSpPr>
        <dsp:cNvPr id="0" name=""/>
        <dsp:cNvSpPr/>
      </dsp:nvSpPr>
      <dsp:spPr>
        <a:xfrm rot="5400000">
          <a:off x="5681843" y="-2554983"/>
          <a:ext cx="302889" cy="54901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1100" kern="1200"/>
            <a:t>コーディネートを楽に考えたい人、新しい組み合わせを探したい人</a:t>
          </a:r>
          <a:endParaRPr lang="ja-JP" sz="1100" kern="1200"/>
        </a:p>
      </dsp:txBody>
      <dsp:txXfrm rot="-5400000">
        <a:off x="3088211" y="53435"/>
        <a:ext cx="5475368" cy="273317"/>
      </dsp:txXfrm>
    </dsp:sp>
    <dsp:sp modelId="{B2C39354-892B-0C4C-AACD-8FF0B955CC06}">
      <dsp:nvSpPr>
        <dsp:cNvPr id="0" name=""/>
        <dsp:cNvSpPr/>
      </dsp:nvSpPr>
      <dsp:spPr>
        <a:xfrm>
          <a:off x="0" y="0"/>
          <a:ext cx="3088211" cy="3786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400" kern="1200"/>
            <a:t>ターゲット</a:t>
          </a:r>
          <a:endParaRPr lang="ja-JP" sz="1400" kern="1200"/>
        </a:p>
      </dsp:txBody>
      <dsp:txXfrm>
        <a:off x="18482" y="18482"/>
        <a:ext cx="3051247" cy="341648"/>
      </dsp:txXfrm>
    </dsp:sp>
    <dsp:sp modelId="{C08167E3-A8A4-D549-904F-8641D382849A}">
      <dsp:nvSpPr>
        <dsp:cNvPr id="0" name=""/>
        <dsp:cNvSpPr/>
      </dsp:nvSpPr>
      <dsp:spPr>
        <a:xfrm rot="5400000">
          <a:off x="5681843" y="-2157441"/>
          <a:ext cx="302889" cy="54901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1100" kern="1200"/>
            <a:t>コーディネートが楽になる、持っている服の把握ができる</a:t>
          </a:r>
          <a:endParaRPr lang="ja-JP" sz="1100" kern="1200"/>
        </a:p>
      </dsp:txBody>
      <dsp:txXfrm rot="-5400000">
        <a:off x="3088211" y="450977"/>
        <a:ext cx="5475368" cy="273317"/>
      </dsp:txXfrm>
    </dsp:sp>
    <dsp:sp modelId="{0F9283F8-551A-874A-ADE3-1D2CBEEF50EC}">
      <dsp:nvSpPr>
        <dsp:cNvPr id="0" name=""/>
        <dsp:cNvSpPr/>
      </dsp:nvSpPr>
      <dsp:spPr>
        <a:xfrm>
          <a:off x="0" y="398329"/>
          <a:ext cx="3088211" cy="3786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400" kern="1200"/>
            <a:t>提供するもの</a:t>
          </a:r>
          <a:endParaRPr lang="ja-JP" sz="1400" kern="1200"/>
        </a:p>
      </dsp:txBody>
      <dsp:txXfrm>
        <a:off x="18482" y="416811"/>
        <a:ext cx="3051247" cy="341648"/>
      </dsp:txXfrm>
    </dsp:sp>
    <dsp:sp modelId="{F796A428-F7DE-974B-B32D-61666BCBC1C4}">
      <dsp:nvSpPr>
        <dsp:cNvPr id="0" name=""/>
        <dsp:cNvSpPr/>
      </dsp:nvSpPr>
      <dsp:spPr>
        <a:xfrm rot="5400000">
          <a:off x="5681843" y="-1759898"/>
          <a:ext cx="302889" cy="54901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1100" kern="1200"/>
            <a:t>アンドロイドスタジオ</a:t>
          </a:r>
          <a:endParaRPr lang="ja-JP" sz="1100" kern="1200"/>
        </a:p>
      </dsp:txBody>
      <dsp:txXfrm rot="-5400000">
        <a:off x="3088211" y="848520"/>
        <a:ext cx="5475368" cy="273317"/>
      </dsp:txXfrm>
    </dsp:sp>
    <dsp:sp modelId="{73F6D1D6-A885-E648-BA8E-AE1C24BE305D}">
      <dsp:nvSpPr>
        <dsp:cNvPr id="0" name=""/>
        <dsp:cNvSpPr/>
      </dsp:nvSpPr>
      <dsp:spPr>
        <a:xfrm>
          <a:off x="0" y="795872"/>
          <a:ext cx="3088211" cy="3786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400" kern="1200"/>
            <a:t>仕組み</a:t>
          </a:r>
          <a:endParaRPr lang="ja-JP" sz="1400" kern="1200"/>
        </a:p>
      </dsp:txBody>
      <dsp:txXfrm>
        <a:off x="18482" y="814354"/>
        <a:ext cx="3051247" cy="341648"/>
      </dsp:txXfrm>
    </dsp:sp>
    <dsp:sp modelId="{DF140F8C-BBE1-294B-B35D-14776572B04C}">
      <dsp:nvSpPr>
        <dsp:cNvPr id="0" name=""/>
        <dsp:cNvSpPr/>
      </dsp:nvSpPr>
      <dsp:spPr>
        <a:xfrm rot="5400000">
          <a:off x="5681843" y="-1362355"/>
          <a:ext cx="302889" cy="54901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1100" kern="1200"/>
            <a:t>広告、ブランドの服を衣装としてアプリ内で提供させてもらう</a:t>
          </a:r>
          <a:endParaRPr lang="ja-JP" sz="1100" kern="1200"/>
        </a:p>
      </dsp:txBody>
      <dsp:txXfrm rot="-5400000">
        <a:off x="3088211" y="1246063"/>
        <a:ext cx="5475368" cy="273317"/>
      </dsp:txXfrm>
    </dsp:sp>
    <dsp:sp modelId="{C5CA3C0C-F74A-AC4E-BE21-55F25E4F95B9}">
      <dsp:nvSpPr>
        <dsp:cNvPr id="0" name=""/>
        <dsp:cNvSpPr/>
      </dsp:nvSpPr>
      <dsp:spPr>
        <a:xfrm>
          <a:off x="0" y="1193415"/>
          <a:ext cx="3088211" cy="3786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400" kern="1200"/>
            <a:t>収益</a:t>
          </a:r>
          <a:endParaRPr lang="ja-JP" sz="1400" kern="1200"/>
        </a:p>
      </dsp:txBody>
      <dsp:txXfrm>
        <a:off x="18482" y="1211897"/>
        <a:ext cx="3051247" cy="341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F5378-E979-E148-B77E-AD3FA3FC510C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D71E4-EE18-934D-9DA9-39C2A005E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38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マネキン、ショールーム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D71E4-EE18-934D-9DA9-39C2A005E8E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834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30E73D-2917-2F48-ABAD-221B257CB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3EBF282-1845-0E41-A791-05E3575A7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CACF8A-F596-7C4A-8CE6-C4950512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11E2-C2EC-7747-96DD-D3059DB2D369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E146C4-786F-4E4D-8EC7-D8013B1D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F4BCB6-9E4B-284B-8ABE-E51EFC08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D9B6-8574-EA42-B45B-B42D25EB5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12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55BCEE-20EF-6448-84F5-6320269E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4C8945-27CF-3C4B-A8BB-A562C881D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2A5FDC-7B1A-7C4D-B47A-BB59A75B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11E2-C2EC-7747-96DD-D3059DB2D369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0974D4-4E43-E947-BD1E-062FC4C3F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1C905B-26B9-C044-B4CD-51F64D34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D9B6-8574-EA42-B45B-B42D25EB5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897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3381980-8E47-0A4D-9BDE-24BEC5CDE1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BAAEFB-CD97-DF42-9B2C-2FCBDF624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3D0302-FC93-C14E-8280-B621A4CA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11E2-C2EC-7747-96DD-D3059DB2D369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416F01-D222-F64D-BF51-8D5309A4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E07530-034B-284F-9BAE-AF99C895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D9B6-8574-EA42-B45B-B42D25EB5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23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705A92-9DF4-FA4C-AD7A-96F5D392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A45A66-96C1-CB44-B044-BF16BC708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C9EC57-349F-EC4D-95E1-3DAA5EC7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11E2-C2EC-7747-96DD-D3059DB2D369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7C85E0-2736-484D-B529-8E5E0221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34C438-8C79-E445-AA6D-792DFC9AD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D9B6-8574-EA42-B45B-B42D25EB5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38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62A9E0-7129-9845-A9B8-18771F09C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DDFEF5-BF77-D548-91C4-628D47DF9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A28A57-5813-0446-A7E0-B9053746E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11E2-C2EC-7747-96DD-D3059DB2D369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3D8755-576C-6441-A1DE-DAAD8D38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2C965B-3814-434B-8013-983D1B59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D9B6-8574-EA42-B45B-B42D25EB5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12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45A9C1-0FF3-994C-AD4B-85F0B59B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E71BDE-9EF3-9948-A007-5E984322E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00BA1AA-8A80-0240-AC17-4559E353E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9EDEBA-88E1-2246-9A65-C4E2AFE2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11E2-C2EC-7747-96DD-D3059DB2D369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3700C5-981B-2643-BA0E-A9DB9688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5AE538-63D4-B443-8D35-97767663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D9B6-8574-EA42-B45B-B42D25EB5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04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00026E-4A3A-BB45-BBAC-FEB76CA7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D9D614-E1FC-424D-9D0B-936579861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86790E-48C1-394D-85B1-C872E0F57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BCE1E10-6CB0-7544-B2BD-8A5445C12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DF8D14D-6557-5B45-B8F3-682AD9166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43B681-1716-234E-BDF1-9E881C74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11E2-C2EC-7747-96DD-D3059DB2D369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D30B2AE-8947-4D4C-92CB-8488F5FC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D5757A-F9C3-484B-89EB-02A3641B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D9B6-8574-EA42-B45B-B42D25EB5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66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F41BFC-B547-4D49-ACFB-E757EAA4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B22016E-D7CC-764A-957D-942B01AF7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11E2-C2EC-7747-96DD-D3059DB2D369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7433416-C162-5242-BF1E-152B1866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62E4C9C-783F-C044-A2AE-304ACE10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D9B6-8574-EA42-B45B-B42D25EB5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314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962FEAD-57FF-BF48-8C1B-1E11F930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11E2-C2EC-7747-96DD-D3059DB2D369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91F2676-16B8-CF4C-8C30-695584B3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AF2401-9B8D-B24B-8996-A700EEFF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D9B6-8574-EA42-B45B-B42D25EB5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22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FDF8A-0D6B-5A4D-A909-2B163FE70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4FD8D8-E34A-5642-A059-0E72027D3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C9324A-6011-7B47-B734-DDFB17013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E541AF-C749-BF46-9989-673D10EF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11E2-C2EC-7747-96DD-D3059DB2D369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27D35F-0C7D-0B43-9F42-E48C4B64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296DAD-1B6D-DC47-99D1-EDA3CEBD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D9B6-8574-EA42-B45B-B42D25EB5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66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87D20E-7CEC-A746-9378-FEF6F3B56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6B406E5-4DCE-944E-8E01-5301C1F90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A0AD65-C3D6-594C-A28E-964ECC80B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106BC9-A92C-1E45-AC32-D82101EC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11E2-C2EC-7747-96DD-D3059DB2D369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C6490D-3D30-2D47-8386-4B7642C6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13B6A0-CDB2-E749-8B19-12235C7B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D9B6-8574-EA42-B45B-B42D25EB5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60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978BD92-A4A6-2241-A3CE-397E9B6AD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DBB4B2-EA5D-9848-89F5-2A9DBB0C7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4058F4-1D4D-4042-9745-29A3660FB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111E2-C2EC-7747-96DD-D3059DB2D369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A8B49C-5AA7-0A49-879D-AD21EF57C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79267A-14A4-B64E-8D3B-E9A4642B6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2D9B6-8574-EA42-B45B-B42D25EB5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14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9F1C66-9102-A24A-A966-78B1080C233E}"/>
              </a:ext>
            </a:extLst>
          </p:cNvPr>
          <p:cNvSpPr txBox="1"/>
          <p:nvPr/>
        </p:nvSpPr>
        <p:spPr>
          <a:xfrm>
            <a:off x="649982" y="601824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一人ファッションショーを手元でできるアプリ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F2ABCD0-47A5-9B4B-88A5-9ACE2F89C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101" y="2102827"/>
            <a:ext cx="2326153" cy="191326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F6B59AE-E1B7-8C4E-84A3-B3129BF26129}"/>
              </a:ext>
            </a:extLst>
          </p:cNvPr>
          <p:cNvSpPr txBox="1"/>
          <p:nvPr/>
        </p:nvSpPr>
        <p:spPr>
          <a:xfrm>
            <a:off x="1533956" y="1282431"/>
            <a:ext cx="895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服を引っ張り出したり、イラストで描いたりしてコーディネートを考えるのは面倒！</a:t>
            </a:r>
            <a:endParaRPr kumimoji="1"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E86E380-C6DD-3940-B534-568990BFCA81}"/>
              </a:ext>
            </a:extLst>
          </p:cNvPr>
          <p:cNvSpPr txBox="1"/>
          <p:nvPr/>
        </p:nvSpPr>
        <p:spPr>
          <a:xfrm>
            <a:off x="1418540" y="4154613"/>
            <a:ext cx="918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購入時に一手間加えるだけで布団に入ったままコーディネートを考えることができる</a:t>
            </a:r>
          </a:p>
        </p:txBody>
      </p:sp>
      <p:graphicFrame>
        <p:nvGraphicFramePr>
          <p:cNvPr id="10" name="図表 9">
            <a:extLst>
              <a:ext uri="{FF2B5EF4-FFF2-40B4-BE49-F238E27FC236}">
                <a16:creationId xmlns:a16="http://schemas.microsoft.com/office/drawing/2014/main" id="{FB447776-239D-654D-BE54-7658AC1986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0497426"/>
              </p:ext>
            </p:extLst>
          </p:nvPr>
        </p:nvGraphicFramePr>
        <p:xfrm>
          <a:off x="1722922" y="4890435"/>
          <a:ext cx="8578366" cy="1572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96407CF-B1D4-2F41-9146-FF63A8A7724A}"/>
              </a:ext>
            </a:extLst>
          </p:cNvPr>
          <p:cNvSpPr/>
          <p:nvPr/>
        </p:nvSpPr>
        <p:spPr>
          <a:xfrm>
            <a:off x="1722922" y="1896179"/>
            <a:ext cx="6263961" cy="1981384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kumimoji="1" lang="en-US" altLang="ja-JP" sz="2000" dirty="0"/>
              <a:t>(</a:t>
            </a:r>
            <a:r>
              <a:rPr kumimoji="1" lang="ja-JP" altLang="en-US" sz="2000"/>
              <a:t>自分に似せた</a:t>
            </a:r>
            <a:r>
              <a:rPr kumimoji="1" lang="en-US" altLang="ja-JP" sz="2000" dirty="0"/>
              <a:t>)</a:t>
            </a:r>
            <a:r>
              <a:rPr kumimoji="1" lang="ja-JP" altLang="en-US" sz="2000">
                <a:solidFill>
                  <a:srgbClr val="FF0000"/>
                </a:solidFill>
              </a:rPr>
              <a:t>アバターを作成</a:t>
            </a:r>
            <a:endParaRPr lang="ja-JP" altLang="en-US" sz="2000">
              <a:solidFill>
                <a:srgbClr val="FF0000"/>
              </a:solidFill>
            </a:endParaRPr>
          </a:p>
          <a:p>
            <a:pPr lvl="0">
              <a:buChar char="•"/>
            </a:pPr>
            <a:r>
              <a:rPr kumimoji="1" lang="ja-JP" sz="2000"/>
              <a:t>服の</a:t>
            </a:r>
            <a:r>
              <a:rPr kumimoji="1" lang="ja-JP" sz="2000">
                <a:solidFill>
                  <a:srgbClr val="FF0000"/>
                </a:solidFill>
              </a:rPr>
              <a:t>種類</a:t>
            </a:r>
            <a:r>
              <a:rPr kumimoji="1" lang="en-US" sz="2000" dirty="0">
                <a:solidFill>
                  <a:srgbClr val="FF0000"/>
                </a:solidFill>
              </a:rPr>
              <a:t>(T</a:t>
            </a:r>
            <a:r>
              <a:rPr kumimoji="1" lang="ja-JP" sz="2000">
                <a:solidFill>
                  <a:srgbClr val="FF0000"/>
                </a:solidFill>
              </a:rPr>
              <a:t>シャツ等</a:t>
            </a:r>
            <a:r>
              <a:rPr kumimoji="1" lang="en-US" sz="2000" dirty="0">
                <a:solidFill>
                  <a:srgbClr val="FF0000"/>
                </a:solidFill>
              </a:rPr>
              <a:t>)</a:t>
            </a:r>
            <a:r>
              <a:rPr kumimoji="1" lang="ja-JP" sz="2000">
                <a:solidFill>
                  <a:srgbClr val="FF0000"/>
                </a:solidFill>
              </a:rPr>
              <a:t>を選ぶ</a:t>
            </a:r>
            <a:endParaRPr lang="ja-JP" sz="2000">
              <a:solidFill>
                <a:srgbClr val="FF0000"/>
              </a:solidFill>
            </a:endParaRPr>
          </a:p>
          <a:p>
            <a:pPr lvl="0">
              <a:buChar char="•"/>
            </a:pPr>
            <a:r>
              <a:rPr kumimoji="1" lang="ja-JP" altLang="en-US" sz="2000"/>
              <a:t>色や柄を</a:t>
            </a:r>
            <a:r>
              <a:rPr kumimoji="1" lang="ja-JP" altLang="en-US" sz="2000">
                <a:solidFill>
                  <a:srgbClr val="FF0000"/>
                </a:solidFill>
              </a:rPr>
              <a:t>撮影</a:t>
            </a:r>
            <a:endParaRPr lang="ja-JP" altLang="en-US" sz="2000">
              <a:solidFill>
                <a:srgbClr val="FF0000"/>
              </a:solidFill>
            </a:endParaRPr>
          </a:p>
          <a:p>
            <a:pPr lvl="0">
              <a:buChar char="•"/>
            </a:pPr>
            <a:r>
              <a:rPr kumimoji="1" lang="ja-JP" altLang="en-US" sz="2000"/>
              <a:t>服のベースが完成</a:t>
            </a:r>
            <a:endParaRPr lang="ja-JP" altLang="en-US" sz="2000"/>
          </a:p>
          <a:p>
            <a:pPr lvl="0">
              <a:buChar char="•"/>
            </a:pPr>
            <a:r>
              <a:rPr kumimoji="1" lang="ja-JP" sz="2000"/>
              <a:t>ベースをもとに手持ちの服に</a:t>
            </a:r>
            <a:r>
              <a:rPr kumimoji="1" lang="ja-JP" sz="2000">
                <a:solidFill>
                  <a:srgbClr val="FF0000"/>
                </a:solidFill>
              </a:rPr>
              <a:t>似せる</a:t>
            </a:r>
            <a:r>
              <a:rPr kumimoji="1" lang="en-US" sz="2000" dirty="0"/>
              <a:t>(</a:t>
            </a:r>
            <a:r>
              <a:rPr kumimoji="1" lang="ja-JP" sz="2000"/>
              <a:t>スリット等</a:t>
            </a:r>
            <a:r>
              <a:rPr kumimoji="1" lang="en-US" sz="2000" dirty="0"/>
              <a:t>)</a:t>
            </a:r>
            <a:endParaRPr lang="ja-JP" sz="2000"/>
          </a:p>
          <a:p>
            <a:pPr lvl="0">
              <a:buChar char="•"/>
            </a:pPr>
            <a:r>
              <a:rPr kumimoji="1" lang="ja-JP" altLang="en-US" sz="2000"/>
              <a:t>アバターに</a:t>
            </a:r>
            <a:r>
              <a:rPr kumimoji="1" lang="ja-JP" altLang="en-US" sz="2000">
                <a:solidFill>
                  <a:srgbClr val="FF0000"/>
                </a:solidFill>
              </a:rPr>
              <a:t>着せる</a:t>
            </a:r>
            <a:endParaRPr lang="ja-JP" alt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473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7197</TotalTime>
  <Words>134</Words>
  <Application>Microsoft Macintosh PowerPoint</Application>
  <PresentationFormat>ワイド画面</PresentationFormat>
  <Paragraphs>19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酒井 春華</dc:creator>
  <cp:lastModifiedBy>酒井 春華</cp:lastModifiedBy>
  <cp:revision>8</cp:revision>
  <dcterms:created xsi:type="dcterms:W3CDTF">2019-05-16T02:18:16Z</dcterms:created>
  <dcterms:modified xsi:type="dcterms:W3CDTF">2019-05-23T04:11:16Z</dcterms:modified>
</cp:coreProperties>
</file>