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93" r:id="rId4"/>
    <p:sldId id="285" r:id="rId5"/>
    <p:sldId id="297" r:id="rId6"/>
    <p:sldId id="287" r:id="rId7"/>
    <p:sldId id="290" r:id="rId8"/>
    <p:sldId id="291" r:id="rId9"/>
    <p:sldId id="295" r:id="rId10"/>
    <p:sldId id="292" r:id="rId11"/>
    <p:sldId id="296" r:id="rId12"/>
    <p:sldId id="294" r:id="rId13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71"/>
    <a:srgbClr val="5AB4BD"/>
    <a:srgbClr val="41C6B5"/>
    <a:srgbClr val="57FFE9"/>
    <a:srgbClr val="EF5D35"/>
    <a:srgbClr val="2DC8E7"/>
    <a:srgbClr val="3DA189"/>
    <a:srgbClr val="F78D63"/>
    <a:srgbClr val="EABD00"/>
    <a:srgbClr val="D53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78"/>
    <p:restoredTop sz="94828"/>
  </p:normalViewPr>
  <p:slideViewPr>
    <p:cSldViewPr showGuides="1">
      <p:cViewPr varScale="1">
        <p:scale>
          <a:sx n="144" d="100"/>
          <a:sy n="144" d="100"/>
        </p:scale>
        <p:origin x="184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A69C0-1E89-6447-A117-A41BA4620D17}" type="doc">
      <dgm:prSet loTypeId="urn:microsoft.com/office/officeart/2005/8/layout/vProcess5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8DA1B13B-B826-C549-803F-97612CE64C40}">
      <dgm:prSet phldrT="[テキスト]"/>
      <dgm:spPr/>
      <dgm:t>
        <a:bodyPr/>
        <a:lstStyle/>
        <a:p>
          <a:r>
            <a:rPr kumimoji="1" lang="ja-JP" altLang="en-US">
              <a:latin typeface="MS Gothic" panose="020B0609070205080204" pitchFamily="49" charset="-128"/>
              <a:ea typeface="MS Gothic" panose="020B0609070205080204" pitchFamily="49" charset="-128"/>
            </a:rPr>
            <a:t>ログイン</a:t>
          </a:r>
        </a:p>
      </dgm:t>
    </dgm:pt>
    <dgm:pt modelId="{22825F53-2F13-1949-955E-4C6972EC2287}" type="parTrans" cxnId="{17EB1D21-29A3-1349-B95D-BE08749FD3AE}">
      <dgm:prSet/>
      <dgm:spPr/>
      <dgm:t>
        <a:bodyPr/>
        <a:lstStyle/>
        <a:p>
          <a:endParaRPr kumimoji="1" lang="ja-JP" altLang="en-US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2866940C-5E02-DE48-A597-93C41DE3B97F}" type="sibTrans" cxnId="{17EB1D21-29A3-1349-B95D-BE08749FD3AE}">
      <dgm:prSet/>
      <dgm:spPr/>
      <dgm:t>
        <a:bodyPr/>
        <a:lstStyle/>
        <a:p>
          <a:endParaRPr kumimoji="1" lang="ja-JP" altLang="en-US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69F18EC8-5C46-1849-95D8-45606027CC77}">
      <dgm:prSet phldrT="[テキスト]"/>
      <dgm:spPr/>
      <dgm:t>
        <a:bodyPr/>
        <a:lstStyle/>
        <a:p>
          <a:r>
            <a:rPr kumimoji="1" lang="ja-JP" altLang="en-US">
              <a:latin typeface="MS Gothic" panose="020B0609070205080204" pitchFamily="49" charset="-128"/>
              <a:ea typeface="MS Gothic" panose="020B0609070205080204" pitchFamily="49" charset="-128"/>
            </a:rPr>
            <a:t>アバターを作成</a:t>
          </a:r>
        </a:p>
      </dgm:t>
    </dgm:pt>
    <dgm:pt modelId="{D6A1BD1F-F2CA-444F-94B2-3A0F947AC02E}" type="parTrans" cxnId="{E0579AA6-79CB-B041-8532-8291A47306FB}">
      <dgm:prSet/>
      <dgm:spPr/>
      <dgm:t>
        <a:bodyPr/>
        <a:lstStyle/>
        <a:p>
          <a:endParaRPr kumimoji="1" lang="ja-JP" altLang="en-US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43D4880B-CC57-064E-A27A-DEF0845CB828}" type="sibTrans" cxnId="{E0579AA6-79CB-B041-8532-8291A47306FB}">
      <dgm:prSet/>
      <dgm:spPr/>
      <dgm:t>
        <a:bodyPr/>
        <a:lstStyle/>
        <a:p>
          <a:endParaRPr kumimoji="1" lang="ja-JP" altLang="en-US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7B882359-5033-9645-98AA-C87E41DD96F9}">
      <dgm:prSet phldrT="[テキスト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ベースの服を作る</a:t>
          </a:r>
          <a:endParaRPr kumimoji="1" lang="en-US" altLang="ja-JP" dirty="0">
            <a:solidFill>
              <a:schemeClr val="tx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20AAC19A-3623-A24A-8E40-D16C678CE975}" type="parTrans" cxnId="{B4B6E397-C1E0-E641-B8E6-30F869FA1107}">
      <dgm:prSet/>
      <dgm:spPr/>
      <dgm:t>
        <a:bodyPr/>
        <a:lstStyle/>
        <a:p>
          <a:endParaRPr kumimoji="1" lang="ja-JP" altLang="en-US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7B8D99AD-EE6F-0D4F-95BD-DDC509C4B0D0}" type="sibTrans" cxnId="{B4B6E397-C1E0-E641-B8E6-30F869FA1107}">
      <dgm:prSet/>
      <dgm:spPr/>
      <dgm:t>
        <a:bodyPr/>
        <a:lstStyle/>
        <a:p>
          <a:endParaRPr kumimoji="1" lang="ja-JP" altLang="en-US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07F80C57-4FC6-3B4F-BE1A-C6003C011D6D}">
      <dgm:prSet phldrT="[テキスト]"/>
      <dgm:spPr/>
      <dgm:t>
        <a:bodyPr/>
        <a:lstStyle/>
        <a:p>
          <a:r>
            <a:rPr kumimoji="1" lang="ja-JP" altLang="en-US">
              <a:latin typeface="MS Gothic" panose="020B0609070205080204" pitchFamily="49" charset="-128"/>
              <a:ea typeface="MS Gothic" panose="020B0609070205080204" pitchFamily="49" charset="-128"/>
            </a:rPr>
            <a:t>詳細を追加</a:t>
          </a:r>
          <a:endParaRPr kumimoji="1" lang="en-US" altLang="ja-JP" dirty="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B12AD84C-8B2F-994F-BDCA-D1C54C67256C}" type="parTrans" cxnId="{B0153395-DE73-A242-8844-A5E7E58BA38D}">
      <dgm:prSet/>
      <dgm:spPr/>
      <dgm:t>
        <a:bodyPr/>
        <a:lstStyle/>
        <a:p>
          <a:endParaRPr kumimoji="1" lang="ja-JP" altLang="en-US"/>
        </a:p>
      </dgm:t>
    </dgm:pt>
    <dgm:pt modelId="{FF69B1E0-8C58-6E4F-8AAC-914B25AEC9DB}" type="sibTrans" cxnId="{B0153395-DE73-A242-8844-A5E7E58BA38D}">
      <dgm:prSet/>
      <dgm:spPr/>
      <dgm:t>
        <a:bodyPr/>
        <a:lstStyle/>
        <a:p>
          <a:endParaRPr kumimoji="1" lang="ja-JP" altLang="en-US"/>
        </a:p>
      </dgm:t>
    </dgm:pt>
    <dgm:pt modelId="{1F77357C-A8B0-DF44-8A8B-CB61EB24557D}">
      <dgm:prSet phldrT="[テキスト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アバターに着せる</a:t>
          </a:r>
          <a:endParaRPr kumimoji="1" lang="en-US" altLang="ja-JP" dirty="0">
            <a:solidFill>
              <a:schemeClr val="tx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0CD02795-5CEE-474F-80D8-5EAF16E7DC6D}" type="parTrans" cxnId="{10AF59C9-6F19-844D-A7D6-AF34845D741A}">
      <dgm:prSet/>
      <dgm:spPr/>
      <dgm:t>
        <a:bodyPr/>
        <a:lstStyle/>
        <a:p>
          <a:endParaRPr kumimoji="1" lang="ja-JP" altLang="en-US"/>
        </a:p>
      </dgm:t>
    </dgm:pt>
    <dgm:pt modelId="{EC230951-9713-D24C-A017-34B930EF2CAC}" type="sibTrans" cxnId="{10AF59C9-6F19-844D-A7D6-AF34845D741A}">
      <dgm:prSet/>
      <dgm:spPr/>
      <dgm:t>
        <a:bodyPr/>
        <a:lstStyle/>
        <a:p>
          <a:endParaRPr kumimoji="1" lang="ja-JP" altLang="en-US"/>
        </a:p>
      </dgm:t>
    </dgm:pt>
    <dgm:pt modelId="{D22D7C65-1A05-4742-BD42-7F1E59CB8D4B}" type="pres">
      <dgm:prSet presAssocID="{04BA69C0-1E89-6447-A117-A41BA4620D17}" presName="outerComposite" presStyleCnt="0">
        <dgm:presLayoutVars>
          <dgm:chMax val="5"/>
          <dgm:dir/>
          <dgm:resizeHandles val="exact"/>
        </dgm:presLayoutVars>
      </dgm:prSet>
      <dgm:spPr/>
    </dgm:pt>
    <dgm:pt modelId="{4EC606B6-53BE-3D47-B129-CE4B552DFE9F}" type="pres">
      <dgm:prSet presAssocID="{04BA69C0-1E89-6447-A117-A41BA4620D17}" presName="dummyMaxCanvas" presStyleCnt="0">
        <dgm:presLayoutVars/>
      </dgm:prSet>
      <dgm:spPr/>
    </dgm:pt>
    <dgm:pt modelId="{6D35D1D2-B0DA-974B-8723-B4A800F85886}" type="pres">
      <dgm:prSet presAssocID="{04BA69C0-1E89-6447-A117-A41BA4620D17}" presName="FiveNodes_1" presStyleLbl="node1" presStyleIdx="0" presStyleCnt="5">
        <dgm:presLayoutVars>
          <dgm:bulletEnabled val="1"/>
        </dgm:presLayoutVars>
      </dgm:prSet>
      <dgm:spPr/>
    </dgm:pt>
    <dgm:pt modelId="{6EE7BF48-D972-8345-8C7E-64B4DBFD62F2}" type="pres">
      <dgm:prSet presAssocID="{04BA69C0-1E89-6447-A117-A41BA4620D17}" presName="FiveNodes_2" presStyleLbl="node1" presStyleIdx="1" presStyleCnt="5">
        <dgm:presLayoutVars>
          <dgm:bulletEnabled val="1"/>
        </dgm:presLayoutVars>
      </dgm:prSet>
      <dgm:spPr/>
    </dgm:pt>
    <dgm:pt modelId="{5A78CAA7-92B8-FE40-AB75-7A56E004C3BA}" type="pres">
      <dgm:prSet presAssocID="{04BA69C0-1E89-6447-A117-A41BA4620D17}" presName="FiveNodes_3" presStyleLbl="node1" presStyleIdx="2" presStyleCnt="5">
        <dgm:presLayoutVars>
          <dgm:bulletEnabled val="1"/>
        </dgm:presLayoutVars>
      </dgm:prSet>
      <dgm:spPr/>
    </dgm:pt>
    <dgm:pt modelId="{4BA9F949-40BF-AA48-BFFE-C97362C06937}" type="pres">
      <dgm:prSet presAssocID="{04BA69C0-1E89-6447-A117-A41BA4620D17}" presName="FiveNodes_4" presStyleLbl="node1" presStyleIdx="3" presStyleCnt="5">
        <dgm:presLayoutVars>
          <dgm:bulletEnabled val="1"/>
        </dgm:presLayoutVars>
      </dgm:prSet>
      <dgm:spPr/>
    </dgm:pt>
    <dgm:pt modelId="{985FEC15-75F8-0E48-BB19-0C6406CD8DD4}" type="pres">
      <dgm:prSet presAssocID="{04BA69C0-1E89-6447-A117-A41BA4620D17}" presName="FiveNodes_5" presStyleLbl="node1" presStyleIdx="4" presStyleCnt="5">
        <dgm:presLayoutVars>
          <dgm:bulletEnabled val="1"/>
        </dgm:presLayoutVars>
      </dgm:prSet>
      <dgm:spPr/>
    </dgm:pt>
    <dgm:pt modelId="{BA2C2ABD-4EB3-654B-B8A8-FF55E76527E2}" type="pres">
      <dgm:prSet presAssocID="{04BA69C0-1E89-6447-A117-A41BA4620D17}" presName="FiveConn_1-2" presStyleLbl="fgAccFollowNode1" presStyleIdx="0" presStyleCnt="4">
        <dgm:presLayoutVars>
          <dgm:bulletEnabled val="1"/>
        </dgm:presLayoutVars>
      </dgm:prSet>
      <dgm:spPr/>
    </dgm:pt>
    <dgm:pt modelId="{8E20E4F8-9843-C347-974C-5DB4ACB96381}" type="pres">
      <dgm:prSet presAssocID="{04BA69C0-1E89-6447-A117-A41BA4620D17}" presName="FiveConn_2-3" presStyleLbl="fgAccFollowNode1" presStyleIdx="1" presStyleCnt="4">
        <dgm:presLayoutVars>
          <dgm:bulletEnabled val="1"/>
        </dgm:presLayoutVars>
      </dgm:prSet>
      <dgm:spPr/>
    </dgm:pt>
    <dgm:pt modelId="{5AE56F34-47A8-AA45-BC74-3928C7AF8C7B}" type="pres">
      <dgm:prSet presAssocID="{04BA69C0-1E89-6447-A117-A41BA4620D17}" presName="FiveConn_3-4" presStyleLbl="fgAccFollowNode1" presStyleIdx="2" presStyleCnt="4">
        <dgm:presLayoutVars>
          <dgm:bulletEnabled val="1"/>
        </dgm:presLayoutVars>
      </dgm:prSet>
      <dgm:spPr/>
    </dgm:pt>
    <dgm:pt modelId="{0A7AC3C9-48BD-1347-9204-A359BF40D0BC}" type="pres">
      <dgm:prSet presAssocID="{04BA69C0-1E89-6447-A117-A41BA4620D17}" presName="FiveConn_4-5" presStyleLbl="fgAccFollowNode1" presStyleIdx="3" presStyleCnt="4">
        <dgm:presLayoutVars>
          <dgm:bulletEnabled val="1"/>
        </dgm:presLayoutVars>
      </dgm:prSet>
      <dgm:spPr/>
    </dgm:pt>
    <dgm:pt modelId="{99615DD1-C431-734B-AA15-E39542702A67}" type="pres">
      <dgm:prSet presAssocID="{04BA69C0-1E89-6447-A117-A41BA4620D17}" presName="FiveNodes_1_text" presStyleLbl="node1" presStyleIdx="4" presStyleCnt="5">
        <dgm:presLayoutVars>
          <dgm:bulletEnabled val="1"/>
        </dgm:presLayoutVars>
      </dgm:prSet>
      <dgm:spPr/>
    </dgm:pt>
    <dgm:pt modelId="{201D6ADF-337A-7244-85FD-9875ED4D1E8E}" type="pres">
      <dgm:prSet presAssocID="{04BA69C0-1E89-6447-A117-A41BA4620D17}" presName="FiveNodes_2_text" presStyleLbl="node1" presStyleIdx="4" presStyleCnt="5">
        <dgm:presLayoutVars>
          <dgm:bulletEnabled val="1"/>
        </dgm:presLayoutVars>
      </dgm:prSet>
      <dgm:spPr/>
    </dgm:pt>
    <dgm:pt modelId="{5B5B7270-C6AB-9E46-9BEE-2C0D780D4CBB}" type="pres">
      <dgm:prSet presAssocID="{04BA69C0-1E89-6447-A117-A41BA4620D17}" presName="FiveNodes_3_text" presStyleLbl="node1" presStyleIdx="4" presStyleCnt="5">
        <dgm:presLayoutVars>
          <dgm:bulletEnabled val="1"/>
        </dgm:presLayoutVars>
      </dgm:prSet>
      <dgm:spPr/>
    </dgm:pt>
    <dgm:pt modelId="{B9B8C6BC-5F73-AD45-958A-E136D6645E0F}" type="pres">
      <dgm:prSet presAssocID="{04BA69C0-1E89-6447-A117-A41BA4620D17}" presName="FiveNodes_4_text" presStyleLbl="node1" presStyleIdx="4" presStyleCnt="5">
        <dgm:presLayoutVars>
          <dgm:bulletEnabled val="1"/>
        </dgm:presLayoutVars>
      </dgm:prSet>
      <dgm:spPr/>
    </dgm:pt>
    <dgm:pt modelId="{F54C38DA-FCA7-674F-9BBB-28F334849BD4}" type="pres">
      <dgm:prSet presAssocID="{04BA69C0-1E89-6447-A117-A41BA4620D1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356E003-DBA1-424F-877A-416FA5170256}" type="presOf" srcId="{7B882359-5033-9645-98AA-C87E41DD96F9}" destId="{5A78CAA7-92B8-FE40-AB75-7A56E004C3BA}" srcOrd="0" destOrd="0" presId="urn:microsoft.com/office/officeart/2005/8/layout/vProcess5"/>
    <dgm:cxn modelId="{59DC5904-7BAE-424C-A12C-96B36AF076EE}" type="presOf" srcId="{43D4880B-CC57-064E-A27A-DEF0845CB828}" destId="{8E20E4F8-9843-C347-974C-5DB4ACB96381}" srcOrd="0" destOrd="0" presId="urn:microsoft.com/office/officeart/2005/8/layout/vProcess5"/>
    <dgm:cxn modelId="{F95CD413-FF07-7144-8AED-712BFC32130E}" type="presOf" srcId="{69F18EC8-5C46-1849-95D8-45606027CC77}" destId="{6EE7BF48-D972-8345-8C7E-64B4DBFD62F2}" srcOrd="0" destOrd="0" presId="urn:microsoft.com/office/officeart/2005/8/layout/vProcess5"/>
    <dgm:cxn modelId="{17EB1D21-29A3-1349-B95D-BE08749FD3AE}" srcId="{04BA69C0-1E89-6447-A117-A41BA4620D17}" destId="{8DA1B13B-B826-C549-803F-97612CE64C40}" srcOrd="0" destOrd="0" parTransId="{22825F53-2F13-1949-955E-4C6972EC2287}" sibTransId="{2866940C-5E02-DE48-A597-93C41DE3B97F}"/>
    <dgm:cxn modelId="{FB33522F-B9F8-CB48-968E-E366EF79AE84}" type="presOf" srcId="{69F18EC8-5C46-1849-95D8-45606027CC77}" destId="{201D6ADF-337A-7244-85FD-9875ED4D1E8E}" srcOrd="1" destOrd="0" presId="urn:microsoft.com/office/officeart/2005/8/layout/vProcess5"/>
    <dgm:cxn modelId="{FC67EC31-925D-D441-8666-3F2572B8BD38}" type="presOf" srcId="{04BA69C0-1E89-6447-A117-A41BA4620D17}" destId="{D22D7C65-1A05-4742-BD42-7F1E59CB8D4B}" srcOrd="0" destOrd="0" presId="urn:microsoft.com/office/officeart/2005/8/layout/vProcess5"/>
    <dgm:cxn modelId="{C7E8A256-8B9C-5543-B2BD-53FBE836B6A8}" type="presOf" srcId="{FF69B1E0-8C58-6E4F-8AAC-914B25AEC9DB}" destId="{0A7AC3C9-48BD-1347-9204-A359BF40D0BC}" srcOrd="0" destOrd="0" presId="urn:microsoft.com/office/officeart/2005/8/layout/vProcess5"/>
    <dgm:cxn modelId="{36E15D7D-9653-F246-9253-0FA246B2FFB5}" type="presOf" srcId="{7B882359-5033-9645-98AA-C87E41DD96F9}" destId="{5B5B7270-C6AB-9E46-9BEE-2C0D780D4CBB}" srcOrd="1" destOrd="0" presId="urn:microsoft.com/office/officeart/2005/8/layout/vProcess5"/>
    <dgm:cxn modelId="{B0153395-DE73-A242-8844-A5E7E58BA38D}" srcId="{04BA69C0-1E89-6447-A117-A41BA4620D17}" destId="{07F80C57-4FC6-3B4F-BE1A-C6003C011D6D}" srcOrd="3" destOrd="0" parTransId="{B12AD84C-8B2F-994F-BDCA-D1C54C67256C}" sibTransId="{FF69B1E0-8C58-6E4F-8AAC-914B25AEC9DB}"/>
    <dgm:cxn modelId="{B4B6E397-C1E0-E641-B8E6-30F869FA1107}" srcId="{04BA69C0-1E89-6447-A117-A41BA4620D17}" destId="{7B882359-5033-9645-98AA-C87E41DD96F9}" srcOrd="2" destOrd="0" parTransId="{20AAC19A-3623-A24A-8E40-D16C678CE975}" sibTransId="{7B8D99AD-EE6F-0D4F-95BD-DDC509C4B0D0}"/>
    <dgm:cxn modelId="{8C72FF9B-D235-DC44-8C47-513E4FE93B6C}" type="presOf" srcId="{8DA1B13B-B826-C549-803F-97612CE64C40}" destId="{6D35D1D2-B0DA-974B-8723-B4A800F85886}" srcOrd="0" destOrd="0" presId="urn:microsoft.com/office/officeart/2005/8/layout/vProcess5"/>
    <dgm:cxn modelId="{971234A1-3774-614F-96D9-3C443286DC6B}" type="presOf" srcId="{7B8D99AD-EE6F-0D4F-95BD-DDC509C4B0D0}" destId="{5AE56F34-47A8-AA45-BC74-3928C7AF8C7B}" srcOrd="0" destOrd="0" presId="urn:microsoft.com/office/officeart/2005/8/layout/vProcess5"/>
    <dgm:cxn modelId="{E0579AA6-79CB-B041-8532-8291A47306FB}" srcId="{04BA69C0-1E89-6447-A117-A41BA4620D17}" destId="{69F18EC8-5C46-1849-95D8-45606027CC77}" srcOrd="1" destOrd="0" parTransId="{D6A1BD1F-F2CA-444F-94B2-3A0F947AC02E}" sibTransId="{43D4880B-CC57-064E-A27A-DEF0845CB828}"/>
    <dgm:cxn modelId="{252227AC-2ABC-0A40-80DC-928F426C85D2}" type="presOf" srcId="{1F77357C-A8B0-DF44-8A8B-CB61EB24557D}" destId="{985FEC15-75F8-0E48-BB19-0C6406CD8DD4}" srcOrd="0" destOrd="0" presId="urn:microsoft.com/office/officeart/2005/8/layout/vProcess5"/>
    <dgm:cxn modelId="{FD7DC0B3-4316-BC4A-89E6-D2464976DCF1}" type="presOf" srcId="{8DA1B13B-B826-C549-803F-97612CE64C40}" destId="{99615DD1-C431-734B-AA15-E39542702A67}" srcOrd="1" destOrd="0" presId="urn:microsoft.com/office/officeart/2005/8/layout/vProcess5"/>
    <dgm:cxn modelId="{10AF59C9-6F19-844D-A7D6-AF34845D741A}" srcId="{04BA69C0-1E89-6447-A117-A41BA4620D17}" destId="{1F77357C-A8B0-DF44-8A8B-CB61EB24557D}" srcOrd="4" destOrd="0" parTransId="{0CD02795-5CEE-474F-80D8-5EAF16E7DC6D}" sibTransId="{EC230951-9713-D24C-A017-34B930EF2CAC}"/>
    <dgm:cxn modelId="{931508D4-B16F-4548-80B9-CE4ABA919C80}" type="presOf" srcId="{1F77357C-A8B0-DF44-8A8B-CB61EB24557D}" destId="{F54C38DA-FCA7-674F-9BBB-28F334849BD4}" srcOrd="1" destOrd="0" presId="urn:microsoft.com/office/officeart/2005/8/layout/vProcess5"/>
    <dgm:cxn modelId="{B120BDD4-72B2-9B4E-A6C1-0201CDF64F12}" type="presOf" srcId="{2866940C-5E02-DE48-A597-93C41DE3B97F}" destId="{BA2C2ABD-4EB3-654B-B8A8-FF55E76527E2}" srcOrd="0" destOrd="0" presId="urn:microsoft.com/office/officeart/2005/8/layout/vProcess5"/>
    <dgm:cxn modelId="{134431E8-58B9-234A-A2C9-AA7420B6DDE7}" type="presOf" srcId="{07F80C57-4FC6-3B4F-BE1A-C6003C011D6D}" destId="{4BA9F949-40BF-AA48-BFFE-C97362C06937}" srcOrd="0" destOrd="0" presId="urn:microsoft.com/office/officeart/2005/8/layout/vProcess5"/>
    <dgm:cxn modelId="{5A4E90EF-71C9-3C4D-A5C3-F270FAB9A678}" type="presOf" srcId="{07F80C57-4FC6-3B4F-BE1A-C6003C011D6D}" destId="{B9B8C6BC-5F73-AD45-958A-E136D6645E0F}" srcOrd="1" destOrd="0" presId="urn:microsoft.com/office/officeart/2005/8/layout/vProcess5"/>
    <dgm:cxn modelId="{47AB20A4-F29C-5945-8283-863827F3CF8F}" type="presParOf" srcId="{D22D7C65-1A05-4742-BD42-7F1E59CB8D4B}" destId="{4EC606B6-53BE-3D47-B129-CE4B552DFE9F}" srcOrd="0" destOrd="0" presId="urn:microsoft.com/office/officeart/2005/8/layout/vProcess5"/>
    <dgm:cxn modelId="{4A310529-9F70-904A-96F4-10830BFCBE1C}" type="presParOf" srcId="{D22D7C65-1A05-4742-BD42-7F1E59CB8D4B}" destId="{6D35D1D2-B0DA-974B-8723-B4A800F85886}" srcOrd="1" destOrd="0" presId="urn:microsoft.com/office/officeart/2005/8/layout/vProcess5"/>
    <dgm:cxn modelId="{DA18E852-735F-5E47-A60F-A1CF1B9641AD}" type="presParOf" srcId="{D22D7C65-1A05-4742-BD42-7F1E59CB8D4B}" destId="{6EE7BF48-D972-8345-8C7E-64B4DBFD62F2}" srcOrd="2" destOrd="0" presId="urn:microsoft.com/office/officeart/2005/8/layout/vProcess5"/>
    <dgm:cxn modelId="{4EFC1602-3DFC-954A-A2B0-1480FB9EC2A0}" type="presParOf" srcId="{D22D7C65-1A05-4742-BD42-7F1E59CB8D4B}" destId="{5A78CAA7-92B8-FE40-AB75-7A56E004C3BA}" srcOrd="3" destOrd="0" presId="urn:microsoft.com/office/officeart/2005/8/layout/vProcess5"/>
    <dgm:cxn modelId="{F7AF835E-4013-3549-9A54-795474C3F9D4}" type="presParOf" srcId="{D22D7C65-1A05-4742-BD42-7F1E59CB8D4B}" destId="{4BA9F949-40BF-AA48-BFFE-C97362C06937}" srcOrd="4" destOrd="0" presId="urn:microsoft.com/office/officeart/2005/8/layout/vProcess5"/>
    <dgm:cxn modelId="{12105C19-643C-5D46-83FB-7A9B251EA5A7}" type="presParOf" srcId="{D22D7C65-1A05-4742-BD42-7F1E59CB8D4B}" destId="{985FEC15-75F8-0E48-BB19-0C6406CD8DD4}" srcOrd="5" destOrd="0" presId="urn:microsoft.com/office/officeart/2005/8/layout/vProcess5"/>
    <dgm:cxn modelId="{9E188B12-DD03-F145-B5FF-F979D8E6DF8B}" type="presParOf" srcId="{D22D7C65-1A05-4742-BD42-7F1E59CB8D4B}" destId="{BA2C2ABD-4EB3-654B-B8A8-FF55E76527E2}" srcOrd="6" destOrd="0" presId="urn:microsoft.com/office/officeart/2005/8/layout/vProcess5"/>
    <dgm:cxn modelId="{1A0A00C5-501E-B447-84C7-20B6810C6B91}" type="presParOf" srcId="{D22D7C65-1A05-4742-BD42-7F1E59CB8D4B}" destId="{8E20E4F8-9843-C347-974C-5DB4ACB96381}" srcOrd="7" destOrd="0" presId="urn:microsoft.com/office/officeart/2005/8/layout/vProcess5"/>
    <dgm:cxn modelId="{6F6632D1-22C1-484C-913F-0C2A76B7F0FE}" type="presParOf" srcId="{D22D7C65-1A05-4742-BD42-7F1E59CB8D4B}" destId="{5AE56F34-47A8-AA45-BC74-3928C7AF8C7B}" srcOrd="8" destOrd="0" presId="urn:microsoft.com/office/officeart/2005/8/layout/vProcess5"/>
    <dgm:cxn modelId="{F0E6F0BD-F10B-8346-94D3-9813CFE8B39D}" type="presParOf" srcId="{D22D7C65-1A05-4742-BD42-7F1E59CB8D4B}" destId="{0A7AC3C9-48BD-1347-9204-A359BF40D0BC}" srcOrd="9" destOrd="0" presId="urn:microsoft.com/office/officeart/2005/8/layout/vProcess5"/>
    <dgm:cxn modelId="{90BF51A8-7CD8-C844-9F96-46756A3A27CF}" type="presParOf" srcId="{D22D7C65-1A05-4742-BD42-7F1E59CB8D4B}" destId="{99615DD1-C431-734B-AA15-E39542702A67}" srcOrd="10" destOrd="0" presId="urn:microsoft.com/office/officeart/2005/8/layout/vProcess5"/>
    <dgm:cxn modelId="{26A22C64-83BE-7043-B0A6-4ACBC32201FA}" type="presParOf" srcId="{D22D7C65-1A05-4742-BD42-7F1E59CB8D4B}" destId="{201D6ADF-337A-7244-85FD-9875ED4D1E8E}" srcOrd="11" destOrd="0" presId="urn:microsoft.com/office/officeart/2005/8/layout/vProcess5"/>
    <dgm:cxn modelId="{CC16D79E-FECB-0941-AE38-D4F2E455D96D}" type="presParOf" srcId="{D22D7C65-1A05-4742-BD42-7F1E59CB8D4B}" destId="{5B5B7270-C6AB-9E46-9BEE-2C0D780D4CBB}" srcOrd="12" destOrd="0" presId="urn:microsoft.com/office/officeart/2005/8/layout/vProcess5"/>
    <dgm:cxn modelId="{CCFC3F94-65F5-D749-AE53-F20EED8C0556}" type="presParOf" srcId="{D22D7C65-1A05-4742-BD42-7F1E59CB8D4B}" destId="{B9B8C6BC-5F73-AD45-958A-E136D6645E0F}" srcOrd="13" destOrd="0" presId="urn:microsoft.com/office/officeart/2005/8/layout/vProcess5"/>
    <dgm:cxn modelId="{E95A023E-885F-7E4F-AAA5-FC0EB14643F8}" type="presParOf" srcId="{D22D7C65-1A05-4742-BD42-7F1E59CB8D4B}" destId="{F54C38DA-FCA7-674F-9BBB-28F334849BD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FF2AEF-4E58-5143-844E-8DB58B245CE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04945FDE-03E5-ED49-A5E0-44F7D3DF8B02}">
      <dgm:prSet custT="1"/>
      <dgm:spPr/>
      <dgm:t>
        <a:bodyPr/>
        <a:lstStyle/>
        <a:p>
          <a:r>
            <a:rPr kumimoji="1"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ターゲット</a:t>
          </a:r>
          <a:endParaRPr lang="ja-JP" altLang="en-US" sz="1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36ED558D-B23B-3F43-B241-571911CD312A}" type="parTrans" cxnId="{557E3D38-68AD-CA44-92D6-DC0D8B3C0920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805EB0DF-A8D1-3B4E-8D5F-D697A1F056CA}" type="sibTrans" cxnId="{557E3D38-68AD-CA44-92D6-DC0D8B3C0920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4EECBAC6-67C7-7140-9375-5593EE8B4861}">
      <dgm:prSet custT="1"/>
      <dgm:spPr/>
      <dgm:t>
        <a:bodyPr/>
        <a:lstStyle/>
        <a:p>
          <a:pPr>
            <a:buFontTx/>
            <a:buNone/>
          </a:pPr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コーディネートを楽に考えたい人</a:t>
          </a:r>
        </a:p>
      </dgm:t>
    </dgm:pt>
    <dgm:pt modelId="{B60FDA41-1D81-6C4A-8AAF-752302D9478F}" type="parTrans" cxnId="{4D41640D-9815-094B-B5B8-54E8756CD24B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DE3B12AC-9CEB-6D42-9BB0-AB5369F4C837}" type="sibTrans" cxnId="{4D41640D-9815-094B-B5B8-54E8756CD24B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AA019599-ACD5-8D4B-8E61-072388C23438}">
      <dgm:prSet custT="1"/>
      <dgm:spPr/>
      <dgm:t>
        <a:bodyPr/>
        <a:lstStyle/>
        <a:p>
          <a:r>
            <a:rPr kumimoji="1"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目的・利用効果</a:t>
          </a:r>
          <a:endParaRPr lang="ja-JP" altLang="en-US" sz="1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A7D2EDE7-2E0E-6144-ACE3-DC18D0D472E6}" type="parTrans" cxnId="{F823674F-ED69-DC4B-B88F-725219834462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B3C74EBA-DD24-1840-948C-52762B2F38AB}" type="sibTrans" cxnId="{F823674F-ED69-DC4B-B88F-725219834462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6E882E5E-577F-0A44-BE2A-2A334A234819}">
      <dgm:prSet custT="1"/>
      <dgm:spPr/>
      <dgm:t>
        <a:bodyPr/>
        <a:lstStyle/>
        <a:p>
          <a:pPr>
            <a:buFontTx/>
            <a:buNone/>
          </a:pPr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コーディネートが楽になる</a:t>
          </a:r>
        </a:p>
      </dgm:t>
    </dgm:pt>
    <dgm:pt modelId="{4602EA1B-5031-1240-8434-10DD7834C12A}" type="parTrans" cxnId="{D7C7FD7C-8971-D445-8CDD-5C271F52E188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5A8B54B0-57DE-704E-8B36-117B4DCFD44A}" type="sibTrans" cxnId="{D7C7FD7C-8971-D445-8CDD-5C271F52E188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611E67F9-D916-5440-AD7B-D145C89EAA09}">
      <dgm:prSet custT="1"/>
      <dgm:spPr/>
      <dgm:t>
        <a:bodyPr/>
        <a:lstStyle/>
        <a:p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使用技術</a:t>
          </a:r>
        </a:p>
      </dgm:t>
    </dgm:pt>
    <dgm:pt modelId="{7D92BBDA-0950-344D-9034-2AB0FA60F87D}" type="parTrans" cxnId="{7917E4E4-92E7-E942-9D0A-9E7BD2E9F507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C1F34162-5F1C-4F45-87CD-D554BE1495FB}" type="sibTrans" cxnId="{7917E4E4-92E7-E942-9D0A-9E7BD2E9F507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265FFFA6-CEB2-3B4E-BE2F-E2CEF5460FD9}">
      <dgm:prSet custT="1"/>
      <dgm:spPr/>
      <dgm:t>
        <a:bodyPr/>
        <a:lstStyle/>
        <a:p>
          <a:pPr>
            <a:buFontTx/>
            <a:buNone/>
          </a:pPr>
          <a:r>
            <a:rPr lang="en-US" altLang="ja-JP" sz="1800" dirty="0" err="1">
              <a:latin typeface="MS Gothic" panose="020B0609070205080204" pitchFamily="49" charset="-128"/>
              <a:ea typeface="MS Gothic" panose="020B0609070205080204" pitchFamily="49" charset="-128"/>
            </a:rPr>
            <a:t>monaca</a:t>
          </a:r>
          <a:endParaRPr lang="ja-JP" sz="1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B73A7DDE-79EF-3943-9AED-ACCB44CA4E64}" type="parTrans" cxnId="{B9490BA5-3A4E-014D-B7A9-E06DE754DF3B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4A250C20-51A4-4341-8815-C47A768B4887}" type="sibTrans" cxnId="{B9490BA5-3A4E-014D-B7A9-E06DE754DF3B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0052ADE6-FB25-A240-8D39-2A2186D38207}">
      <dgm:prSet custT="1"/>
      <dgm:spPr/>
      <dgm:t>
        <a:bodyPr/>
        <a:lstStyle/>
        <a:p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展望・収益</a:t>
          </a:r>
        </a:p>
      </dgm:t>
    </dgm:pt>
    <dgm:pt modelId="{9838594B-EFA5-714B-AFA7-21C659C4998B}" type="parTrans" cxnId="{D2847677-CDE5-9741-886C-B39F631F8FF2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65870759-322C-B242-BC25-54C3C0671670}" type="sibTrans" cxnId="{D2847677-CDE5-9741-886C-B39F631F8FF2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56EEF920-612A-E145-93E4-0C79ED736FA0}">
      <dgm:prSet custT="1"/>
      <dgm:spPr/>
      <dgm:t>
        <a:bodyPr/>
        <a:lstStyle/>
        <a:p>
          <a:pPr>
            <a:buFontTx/>
            <a:buNone/>
          </a:pPr>
          <a:r>
            <a:rPr lang="en-US" altLang="ja-JP" sz="1800" dirty="0">
              <a:latin typeface="MS Gothic" panose="020B0609070205080204" pitchFamily="49" charset="-128"/>
              <a:ea typeface="MS Gothic" panose="020B0609070205080204" pitchFamily="49" charset="-128"/>
            </a:rPr>
            <a:t>SNS</a:t>
          </a:r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映えなスナップショットを取れるようにする</a:t>
          </a:r>
        </a:p>
      </dgm:t>
    </dgm:pt>
    <dgm:pt modelId="{47F15E48-7254-AF4D-99A3-A69EC700A11F}" type="parTrans" cxnId="{3994DB8E-D19E-4242-92CD-0B776DF16642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51603110-97CB-584E-88FC-FD270A0C0E3A}" type="sibTrans" cxnId="{3994DB8E-D19E-4242-92CD-0B776DF16642}">
      <dgm:prSet/>
      <dgm:spPr/>
      <dgm:t>
        <a:bodyPr/>
        <a:lstStyle/>
        <a:p>
          <a:endParaRPr kumimoji="1" lang="ja-JP" altLang="en-US" sz="2800"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6F5A8581-078D-F046-ADF6-160C47EF985B}">
      <dgm:prSet custT="1"/>
      <dgm:spPr/>
      <dgm:t>
        <a:bodyPr/>
        <a:lstStyle/>
        <a:p>
          <a:pPr>
            <a:buFontTx/>
            <a:buNone/>
          </a:pPr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　→バーチャルで試着　→購入数増加が見込める</a:t>
          </a:r>
        </a:p>
      </dgm:t>
    </dgm:pt>
    <dgm:pt modelId="{60387F8C-352B-D247-BB49-0DB1AECE9C5A}" type="parTrans" cxnId="{5CCE12FA-8AAD-4F4A-95CC-BFA209DDE272}">
      <dgm:prSet/>
      <dgm:spPr/>
      <dgm:t>
        <a:bodyPr/>
        <a:lstStyle/>
        <a:p>
          <a:endParaRPr kumimoji="1" lang="ja-JP" altLang="en-US" sz="2800"/>
        </a:p>
      </dgm:t>
    </dgm:pt>
    <dgm:pt modelId="{E46391B5-3E66-824F-8BD9-BCFD1131DE66}" type="sibTrans" cxnId="{5CCE12FA-8AAD-4F4A-95CC-BFA209DDE272}">
      <dgm:prSet/>
      <dgm:spPr/>
      <dgm:t>
        <a:bodyPr/>
        <a:lstStyle/>
        <a:p>
          <a:endParaRPr kumimoji="1" lang="ja-JP" altLang="en-US" sz="2800"/>
        </a:p>
      </dgm:t>
    </dgm:pt>
    <dgm:pt modelId="{F0BD07C7-2808-0247-8592-5E9A005B8945}">
      <dgm:prSet custT="1"/>
      <dgm:spPr/>
      <dgm:t>
        <a:bodyPr/>
        <a:lstStyle/>
        <a:p>
          <a:pPr>
            <a:buFontTx/>
            <a:buNone/>
          </a:pPr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ブランドの服をアプリ内で提供させてもらう</a:t>
          </a:r>
        </a:p>
      </dgm:t>
    </dgm:pt>
    <dgm:pt modelId="{F331B7D9-9EFC-6145-B33B-0FB803B2DA80}" type="parTrans" cxnId="{28386005-808E-564F-A178-B16FF0CD2887}">
      <dgm:prSet/>
      <dgm:spPr/>
      <dgm:t>
        <a:bodyPr/>
        <a:lstStyle/>
        <a:p>
          <a:endParaRPr kumimoji="1" lang="ja-JP" altLang="en-US" sz="2800"/>
        </a:p>
      </dgm:t>
    </dgm:pt>
    <dgm:pt modelId="{F94F1F6F-2680-124B-BDFC-01B149E04CE4}" type="sibTrans" cxnId="{28386005-808E-564F-A178-B16FF0CD2887}">
      <dgm:prSet/>
      <dgm:spPr/>
      <dgm:t>
        <a:bodyPr/>
        <a:lstStyle/>
        <a:p>
          <a:endParaRPr kumimoji="1" lang="ja-JP" altLang="en-US" sz="2800"/>
        </a:p>
      </dgm:t>
    </dgm:pt>
    <dgm:pt modelId="{772483B5-7EF2-3645-9FB1-53A10AF1C487}">
      <dgm:prSet custT="1"/>
      <dgm:spPr/>
      <dgm:t>
        <a:bodyPr/>
        <a:lstStyle/>
        <a:p>
          <a:pPr>
            <a:buFontTx/>
            <a:buNone/>
          </a:pPr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持っている服の把握ができる</a:t>
          </a:r>
        </a:p>
      </dgm:t>
    </dgm:pt>
    <dgm:pt modelId="{80A84A3F-BB9A-9647-9404-7B1998710CD4}" type="parTrans" cxnId="{331D5A1C-6E20-744D-90FF-530904925C02}">
      <dgm:prSet/>
      <dgm:spPr/>
      <dgm:t>
        <a:bodyPr/>
        <a:lstStyle/>
        <a:p>
          <a:endParaRPr kumimoji="1" lang="ja-JP" altLang="en-US" sz="2800"/>
        </a:p>
      </dgm:t>
    </dgm:pt>
    <dgm:pt modelId="{3E3F72F1-9BBA-9A48-A4DF-F2A057A8F39E}" type="sibTrans" cxnId="{331D5A1C-6E20-744D-90FF-530904925C02}">
      <dgm:prSet/>
      <dgm:spPr/>
      <dgm:t>
        <a:bodyPr/>
        <a:lstStyle/>
        <a:p>
          <a:endParaRPr kumimoji="1" lang="ja-JP" altLang="en-US" sz="2800"/>
        </a:p>
      </dgm:t>
    </dgm:pt>
    <dgm:pt modelId="{E78DFEBD-D387-884E-B570-20113A5AAE3B}">
      <dgm:prSet custT="1"/>
      <dgm:spPr/>
      <dgm:t>
        <a:bodyPr/>
        <a:lstStyle/>
        <a:p>
          <a:pPr>
            <a:buFontTx/>
            <a:buNone/>
          </a:pPr>
          <a:r>
            <a:rPr lang="ja-JP" altLang="en-US" sz="1800">
              <a:latin typeface="MS Gothic" panose="020B0609070205080204" pitchFamily="49" charset="-128"/>
              <a:ea typeface="MS Gothic" panose="020B0609070205080204" pitchFamily="49" charset="-128"/>
            </a:rPr>
            <a:t>新しい組み合わせを探したい人</a:t>
          </a:r>
        </a:p>
      </dgm:t>
    </dgm:pt>
    <dgm:pt modelId="{607B6A6C-D938-B444-8F62-AFFE4DBCB396}" type="parTrans" cxnId="{D5F78EB0-93FC-7344-8D03-54F9F4BF05CF}">
      <dgm:prSet/>
      <dgm:spPr/>
      <dgm:t>
        <a:bodyPr/>
        <a:lstStyle/>
        <a:p>
          <a:endParaRPr kumimoji="1" lang="ja-JP" altLang="en-US" sz="2000"/>
        </a:p>
      </dgm:t>
    </dgm:pt>
    <dgm:pt modelId="{D7CD8044-CDA2-C748-A22C-0A0B4000B34C}" type="sibTrans" cxnId="{D5F78EB0-93FC-7344-8D03-54F9F4BF05CF}">
      <dgm:prSet/>
      <dgm:spPr/>
      <dgm:t>
        <a:bodyPr/>
        <a:lstStyle/>
        <a:p>
          <a:endParaRPr kumimoji="1" lang="ja-JP" altLang="en-US" sz="2000"/>
        </a:p>
      </dgm:t>
    </dgm:pt>
    <dgm:pt modelId="{DA1C8338-1742-5343-87D7-B0E28AE0794B}" type="pres">
      <dgm:prSet presAssocID="{E6FF2AEF-4E58-5143-844E-8DB58B245CEA}" presName="linear" presStyleCnt="0">
        <dgm:presLayoutVars>
          <dgm:dir/>
          <dgm:animLvl val="lvl"/>
          <dgm:resizeHandles val="exact"/>
        </dgm:presLayoutVars>
      </dgm:prSet>
      <dgm:spPr/>
    </dgm:pt>
    <dgm:pt modelId="{B1CA490B-1B99-574D-BBA1-AEA4D788C1E6}" type="pres">
      <dgm:prSet presAssocID="{04945FDE-03E5-ED49-A5E0-44F7D3DF8B02}" presName="parentLin" presStyleCnt="0"/>
      <dgm:spPr/>
    </dgm:pt>
    <dgm:pt modelId="{35F518EA-60D6-C94F-AC73-5EB6A95E0D83}" type="pres">
      <dgm:prSet presAssocID="{04945FDE-03E5-ED49-A5E0-44F7D3DF8B02}" presName="parentLeftMargin" presStyleLbl="node1" presStyleIdx="0" presStyleCnt="4"/>
      <dgm:spPr/>
    </dgm:pt>
    <dgm:pt modelId="{1E05221D-33CD-FD46-BDA7-DCC24C8AC6B3}" type="pres">
      <dgm:prSet presAssocID="{04945FDE-03E5-ED49-A5E0-44F7D3DF8B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54E23F-A588-924F-9E5E-1347F6909167}" type="pres">
      <dgm:prSet presAssocID="{04945FDE-03E5-ED49-A5E0-44F7D3DF8B02}" presName="negativeSpace" presStyleCnt="0"/>
      <dgm:spPr/>
    </dgm:pt>
    <dgm:pt modelId="{0F33B952-865B-2B43-9766-09ED657095E8}" type="pres">
      <dgm:prSet presAssocID="{04945FDE-03E5-ED49-A5E0-44F7D3DF8B02}" presName="childText" presStyleLbl="conFgAcc1" presStyleIdx="0" presStyleCnt="4">
        <dgm:presLayoutVars>
          <dgm:bulletEnabled val="1"/>
        </dgm:presLayoutVars>
      </dgm:prSet>
      <dgm:spPr/>
    </dgm:pt>
    <dgm:pt modelId="{187BE040-EC72-FC4B-8475-F4CC82F3CD84}" type="pres">
      <dgm:prSet presAssocID="{805EB0DF-A8D1-3B4E-8D5F-D697A1F056CA}" presName="spaceBetweenRectangles" presStyleCnt="0"/>
      <dgm:spPr/>
    </dgm:pt>
    <dgm:pt modelId="{2B1C512F-CCAC-D64D-85BE-4E2FD466D1B9}" type="pres">
      <dgm:prSet presAssocID="{AA019599-ACD5-8D4B-8E61-072388C23438}" presName="parentLin" presStyleCnt="0"/>
      <dgm:spPr/>
    </dgm:pt>
    <dgm:pt modelId="{B37C4B8D-D3E4-B842-941E-D6B71948D412}" type="pres">
      <dgm:prSet presAssocID="{AA019599-ACD5-8D4B-8E61-072388C23438}" presName="parentLeftMargin" presStyleLbl="node1" presStyleIdx="0" presStyleCnt="4"/>
      <dgm:spPr/>
    </dgm:pt>
    <dgm:pt modelId="{004ADC50-BA9B-2D42-9FED-8B25B2E6EA5D}" type="pres">
      <dgm:prSet presAssocID="{AA019599-ACD5-8D4B-8E61-072388C234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5011CE-3213-6040-8323-291497C2E061}" type="pres">
      <dgm:prSet presAssocID="{AA019599-ACD5-8D4B-8E61-072388C23438}" presName="negativeSpace" presStyleCnt="0"/>
      <dgm:spPr/>
    </dgm:pt>
    <dgm:pt modelId="{2B66E03D-6DCE-2642-A24B-1C100C7E860C}" type="pres">
      <dgm:prSet presAssocID="{AA019599-ACD5-8D4B-8E61-072388C23438}" presName="childText" presStyleLbl="conFgAcc1" presStyleIdx="1" presStyleCnt="4">
        <dgm:presLayoutVars>
          <dgm:bulletEnabled val="1"/>
        </dgm:presLayoutVars>
      </dgm:prSet>
      <dgm:spPr/>
    </dgm:pt>
    <dgm:pt modelId="{2632DB16-2487-6943-89F6-3F373118D136}" type="pres">
      <dgm:prSet presAssocID="{B3C74EBA-DD24-1840-948C-52762B2F38AB}" presName="spaceBetweenRectangles" presStyleCnt="0"/>
      <dgm:spPr/>
    </dgm:pt>
    <dgm:pt modelId="{0BE6B4ED-0FE2-8C46-A017-5334AD6CA798}" type="pres">
      <dgm:prSet presAssocID="{611E67F9-D916-5440-AD7B-D145C89EAA09}" presName="parentLin" presStyleCnt="0"/>
      <dgm:spPr/>
    </dgm:pt>
    <dgm:pt modelId="{1A87A83C-8FCB-3445-828D-FEB7856576BE}" type="pres">
      <dgm:prSet presAssocID="{611E67F9-D916-5440-AD7B-D145C89EAA09}" presName="parentLeftMargin" presStyleLbl="node1" presStyleIdx="1" presStyleCnt="4"/>
      <dgm:spPr/>
    </dgm:pt>
    <dgm:pt modelId="{ACEE2485-D585-754A-BEB5-B199521A931F}" type="pres">
      <dgm:prSet presAssocID="{611E67F9-D916-5440-AD7B-D145C89EAA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CF8E5D-D72C-D54C-95D4-30262A5BB53B}" type="pres">
      <dgm:prSet presAssocID="{611E67F9-D916-5440-AD7B-D145C89EAA09}" presName="negativeSpace" presStyleCnt="0"/>
      <dgm:spPr/>
    </dgm:pt>
    <dgm:pt modelId="{38B573BE-6FE7-1C4B-BA90-CAAE3938DE18}" type="pres">
      <dgm:prSet presAssocID="{611E67F9-D916-5440-AD7B-D145C89EAA09}" presName="childText" presStyleLbl="conFgAcc1" presStyleIdx="2" presStyleCnt="4">
        <dgm:presLayoutVars>
          <dgm:bulletEnabled val="1"/>
        </dgm:presLayoutVars>
      </dgm:prSet>
      <dgm:spPr/>
    </dgm:pt>
    <dgm:pt modelId="{843A3329-ACD7-D34D-A6A5-DEE968FAD7E6}" type="pres">
      <dgm:prSet presAssocID="{C1F34162-5F1C-4F45-87CD-D554BE1495FB}" presName="spaceBetweenRectangles" presStyleCnt="0"/>
      <dgm:spPr/>
    </dgm:pt>
    <dgm:pt modelId="{0057AD6C-889F-AE44-BBDD-FCC3A46FB25B}" type="pres">
      <dgm:prSet presAssocID="{0052ADE6-FB25-A240-8D39-2A2186D38207}" presName="parentLin" presStyleCnt="0"/>
      <dgm:spPr/>
    </dgm:pt>
    <dgm:pt modelId="{7CD3C405-8D17-8B4D-9EE0-B25C161BC21B}" type="pres">
      <dgm:prSet presAssocID="{0052ADE6-FB25-A240-8D39-2A2186D38207}" presName="parentLeftMargin" presStyleLbl="node1" presStyleIdx="2" presStyleCnt="4"/>
      <dgm:spPr/>
    </dgm:pt>
    <dgm:pt modelId="{11C65137-B106-2343-BD86-A9A939B5B6D2}" type="pres">
      <dgm:prSet presAssocID="{0052ADE6-FB25-A240-8D39-2A2186D382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51C6509-64D6-2944-BAC7-A7ADAE6966DF}" type="pres">
      <dgm:prSet presAssocID="{0052ADE6-FB25-A240-8D39-2A2186D38207}" presName="negativeSpace" presStyleCnt="0"/>
      <dgm:spPr/>
    </dgm:pt>
    <dgm:pt modelId="{61CB0B5A-0570-3E48-9B94-60CDB4C64998}" type="pres">
      <dgm:prSet presAssocID="{0052ADE6-FB25-A240-8D39-2A2186D382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8386005-808E-564F-A178-B16FF0CD2887}" srcId="{0052ADE6-FB25-A240-8D39-2A2186D38207}" destId="{F0BD07C7-2808-0247-8592-5E9A005B8945}" srcOrd="1" destOrd="0" parTransId="{F331B7D9-9EFC-6145-B33B-0FB803B2DA80}" sibTransId="{F94F1F6F-2680-124B-BDFC-01B149E04CE4}"/>
    <dgm:cxn modelId="{4D41640D-9815-094B-B5B8-54E8756CD24B}" srcId="{04945FDE-03E5-ED49-A5E0-44F7D3DF8B02}" destId="{4EECBAC6-67C7-7140-9375-5593EE8B4861}" srcOrd="0" destOrd="0" parTransId="{B60FDA41-1D81-6C4A-8AAF-752302D9478F}" sibTransId="{DE3B12AC-9CEB-6D42-9BB0-AB5369F4C837}"/>
    <dgm:cxn modelId="{92EFD017-AA93-CA45-B45C-B350B10340CF}" type="presOf" srcId="{6E882E5E-577F-0A44-BE2A-2A334A234819}" destId="{2B66E03D-6DCE-2642-A24B-1C100C7E860C}" srcOrd="0" destOrd="0" presId="urn:microsoft.com/office/officeart/2005/8/layout/list1"/>
    <dgm:cxn modelId="{331D5A1C-6E20-744D-90FF-530904925C02}" srcId="{AA019599-ACD5-8D4B-8E61-072388C23438}" destId="{772483B5-7EF2-3645-9FB1-53A10AF1C487}" srcOrd="1" destOrd="0" parTransId="{80A84A3F-BB9A-9647-9404-7B1998710CD4}" sibTransId="{3E3F72F1-9BBA-9A48-A4DF-F2A057A8F39E}"/>
    <dgm:cxn modelId="{D2724028-D441-E548-935B-E19C8C472D1C}" type="presOf" srcId="{611E67F9-D916-5440-AD7B-D145C89EAA09}" destId="{ACEE2485-D585-754A-BEB5-B199521A931F}" srcOrd="1" destOrd="0" presId="urn:microsoft.com/office/officeart/2005/8/layout/list1"/>
    <dgm:cxn modelId="{557E3D38-68AD-CA44-92D6-DC0D8B3C0920}" srcId="{E6FF2AEF-4E58-5143-844E-8DB58B245CEA}" destId="{04945FDE-03E5-ED49-A5E0-44F7D3DF8B02}" srcOrd="0" destOrd="0" parTransId="{36ED558D-B23B-3F43-B241-571911CD312A}" sibTransId="{805EB0DF-A8D1-3B4E-8D5F-D697A1F056CA}"/>
    <dgm:cxn modelId="{A074A03C-CB18-5640-B7C1-A90E0DB8F16E}" type="presOf" srcId="{F0BD07C7-2808-0247-8592-5E9A005B8945}" destId="{61CB0B5A-0570-3E48-9B94-60CDB4C64998}" srcOrd="0" destOrd="1" presId="urn:microsoft.com/office/officeart/2005/8/layout/list1"/>
    <dgm:cxn modelId="{F823674F-ED69-DC4B-B88F-725219834462}" srcId="{E6FF2AEF-4E58-5143-844E-8DB58B245CEA}" destId="{AA019599-ACD5-8D4B-8E61-072388C23438}" srcOrd="1" destOrd="0" parTransId="{A7D2EDE7-2E0E-6144-ACE3-DC18D0D472E6}" sibTransId="{B3C74EBA-DD24-1840-948C-52762B2F38AB}"/>
    <dgm:cxn modelId="{3448DF6E-4808-B441-9816-D00A3DEA6F99}" type="presOf" srcId="{0052ADE6-FB25-A240-8D39-2A2186D38207}" destId="{11C65137-B106-2343-BD86-A9A939B5B6D2}" srcOrd="1" destOrd="0" presId="urn:microsoft.com/office/officeart/2005/8/layout/list1"/>
    <dgm:cxn modelId="{DC529275-B68E-E54A-B8B0-C333842D1467}" type="presOf" srcId="{772483B5-7EF2-3645-9FB1-53A10AF1C487}" destId="{2B66E03D-6DCE-2642-A24B-1C100C7E860C}" srcOrd="0" destOrd="1" presId="urn:microsoft.com/office/officeart/2005/8/layout/list1"/>
    <dgm:cxn modelId="{D2847677-CDE5-9741-886C-B39F631F8FF2}" srcId="{E6FF2AEF-4E58-5143-844E-8DB58B245CEA}" destId="{0052ADE6-FB25-A240-8D39-2A2186D38207}" srcOrd="3" destOrd="0" parTransId="{9838594B-EFA5-714B-AFA7-21C659C4998B}" sibTransId="{65870759-322C-B242-BC25-54C3C0671670}"/>
    <dgm:cxn modelId="{23979177-1EF8-2B42-9E99-8FC0C59A7748}" type="presOf" srcId="{AA019599-ACD5-8D4B-8E61-072388C23438}" destId="{004ADC50-BA9B-2D42-9FED-8B25B2E6EA5D}" srcOrd="1" destOrd="0" presId="urn:microsoft.com/office/officeart/2005/8/layout/list1"/>
    <dgm:cxn modelId="{D7C7FD7C-8971-D445-8CDD-5C271F52E188}" srcId="{AA019599-ACD5-8D4B-8E61-072388C23438}" destId="{6E882E5E-577F-0A44-BE2A-2A334A234819}" srcOrd="0" destOrd="0" parTransId="{4602EA1B-5031-1240-8434-10DD7834C12A}" sibTransId="{5A8B54B0-57DE-704E-8B36-117B4DCFD44A}"/>
    <dgm:cxn modelId="{1CA28E7E-864A-5E43-917F-96C48D1D7713}" type="presOf" srcId="{4EECBAC6-67C7-7140-9375-5593EE8B4861}" destId="{0F33B952-865B-2B43-9766-09ED657095E8}" srcOrd="0" destOrd="0" presId="urn:microsoft.com/office/officeart/2005/8/layout/list1"/>
    <dgm:cxn modelId="{9FDF8D8D-C3F1-1A41-AA29-D18823D04E48}" type="presOf" srcId="{611E67F9-D916-5440-AD7B-D145C89EAA09}" destId="{1A87A83C-8FCB-3445-828D-FEB7856576BE}" srcOrd="0" destOrd="0" presId="urn:microsoft.com/office/officeart/2005/8/layout/list1"/>
    <dgm:cxn modelId="{3994DB8E-D19E-4242-92CD-0B776DF16642}" srcId="{0052ADE6-FB25-A240-8D39-2A2186D38207}" destId="{56EEF920-612A-E145-93E4-0C79ED736FA0}" srcOrd="0" destOrd="0" parTransId="{47F15E48-7254-AF4D-99A3-A69EC700A11F}" sibTransId="{51603110-97CB-584E-88FC-FD270A0C0E3A}"/>
    <dgm:cxn modelId="{B9490BA5-3A4E-014D-B7A9-E06DE754DF3B}" srcId="{611E67F9-D916-5440-AD7B-D145C89EAA09}" destId="{265FFFA6-CEB2-3B4E-BE2F-E2CEF5460FD9}" srcOrd="0" destOrd="0" parTransId="{B73A7DDE-79EF-3943-9AED-ACCB44CA4E64}" sibTransId="{4A250C20-51A4-4341-8815-C47A768B4887}"/>
    <dgm:cxn modelId="{5DFD74A5-9ACA-694C-9B67-F9E13EFFC25F}" type="presOf" srcId="{04945FDE-03E5-ED49-A5E0-44F7D3DF8B02}" destId="{1E05221D-33CD-FD46-BDA7-DCC24C8AC6B3}" srcOrd="1" destOrd="0" presId="urn:microsoft.com/office/officeart/2005/8/layout/list1"/>
    <dgm:cxn modelId="{D5F78EB0-93FC-7344-8D03-54F9F4BF05CF}" srcId="{04945FDE-03E5-ED49-A5E0-44F7D3DF8B02}" destId="{E78DFEBD-D387-884E-B570-20113A5AAE3B}" srcOrd="1" destOrd="0" parTransId="{607B6A6C-D938-B444-8F62-AFFE4DBCB396}" sibTransId="{D7CD8044-CDA2-C748-A22C-0A0B4000B34C}"/>
    <dgm:cxn modelId="{4FB12DC8-6760-D54E-963D-A3283D7287B9}" type="presOf" srcId="{265FFFA6-CEB2-3B4E-BE2F-E2CEF5460FD9}" destId="{38B573BE-6FE7-1C4B-BA90-CAAE3938DE18}" srcOrd="0" destOrd="0" presId="urn:microsoft.com/office/officeart/2005/8/layout/list1"/>
    <dgm:cxn modelId="{6354DEDA-9FA2-9D40-9494-3A7482A05854}" type="presOf" srcId="{E78DFEBD-D387-884E-B570-20113A5AAE3B}" destId="{0F33B952-865B-2B43-9766-09ED657095E8}" srcOrd="0" destOrd="1" presId="urn:microsoft.com/office/officeart/2005/8/layout/list1"/>
    <dgm:cxn modelId="{7917E4E4-92E7-E942-9D0A-9E7BD2E9F507}" srcId="{E6FF2AEF-4E58-5143-844E-8DB58B245CEA}" destId="{611E67F9-D916-5440-AD7B-D145C89EAA09}" srcOrd="2" destOrd="0" parTransId="{7D92BBDA-0950-344D-9034-2AB0FA60F87D}" sibTransId="{C1F34162-5F1C-4F45-87CD-D554BE1495FB}"/>
    <dgm:cxn modelId="{C14DD5E6-C852-4941-AFE1-7D7ABC1AFF43}" type="presOf" srcId="{AA019599-ACD5-8D4B-8E61-072388C23438}" destId="{B37C4B8D-D3E4-B842-941E-D6B71948D412}" srcOrd="0" destOrd="0" presId="urn:microsoft.com/office/officeart/2005/8/layout/list1"/>
    <dgm:cxn modelId="{883624EA-EA78-0948-A61D-16BB8DA32A82}" type="presOf" srcId="{E6FF2AEF-4E58-5143-844E-8DB58B245CEA}" destId="{DA1C8338-1742-5343-87D7-B0E28AE0794B}" srcOrd="0" destOrd="0" presId="urn:microsoft.com/office/officeart/2005/8/layout/list1"/>
    <dgm:cxn modelId="{72E68CF1-6DCE-B144-A39D-DAB8D4AC1E55}" type="presOf" srcId="{0052ADE6-FB25-A240-8D39-2A2186D38207}" destId="{7CD3C405-8D17-8B4D-9EE0-B25C161BC21B}" srcOrd="0" destOrd="0" presId="urn:microsoft.com/office/officeart/2005/8/layout/list1"/>
    <dgm:cxn modelId="{7B6BB5F5-6955-C545-8EC1-8028866043B3}" type="presOf" srcId="{56EEF920-612A-E145-93E4-0C79ED736FA0}" destId="{61CB0B5A-0570-3E48-9B94-60CDB4C64998}" srcOrd="0" destOrd="0" presId="urn:microsoft.com/office/officeart/2005/8/layout/list1"/>
    <dgm:cxn modelId="{876CC8F8-CB2A-E74E-BFDC-86791FB4A3F8}" type="presOf" srcId="{04945FDE-03E5-ED49-A5E0-44F7D3DF8B02}" destId="{35F518EA-60D6-C94F-AC73-5EB6A95E0D83}" srcOrd="0" destOrd="0" presId="urn:microsoft.com/office/officeart/2005/8/layout/list1"/>
    <dgm:cxn modelId="{CD5D9CF9-718B-A447-A353-03909987D891}" type="presOf" srcId="{6F5A8581-078D-F046-ADF6-160C47EF985B}" destId="{61CB0B5A-0570-3E48-9B94-60CDB4C64998}" srcOrd="0" destOrd="2" presId="urn:microsoft.com/office/officeart/2005/8/layout/list1"/>
    <dgm:cxn modelId="{5CCE12FA-8AAD-4F4A-95CC-BFA209DDE272}" srcId="{0052ADE6-FB25-A240-8D39-2A2186D38207}" destId="{6F5A8581-078D-F046-ADF6-160C47EF985B}" srcOrd="2" destOrd="0" parTransId="{60387F8C-352B-D247-BB49-0DB1AECE9C5A}" sibTransId="{E46391B5-3E66-824F-8BD9-BCFD1131DE66}"/>
    <dgm:cxn modelId="{6729BDE7-51AF-B548-9417-EA432C855608}" type="presParOf" srcId="{DA1C8338-1742-5343-87D7-B0E28AE0794B}" destId="{B1CA490B-1B99-574D-BBA1-AEA4D788C1E6}" srcOrd="0" destOrd="0" presId="urn:microsoft.com/office/officeart/2005/8/layout/list1"/>
    <dgm:cxn modelId="{B871463E-9BD5-E440-90BE-3B2AC09A6F2B}" type="presParOf" srcId="{B1CA490B-1B99-574D-BBA1-AEA4D788C1E6}" destId="{35F518EA-60D6-C94F-AC73-5EB6A95E0D83}" srcOrd="0" destOrd="0" presId="urn:microsoft.com/office/officeart/2005/8/layout/list1"/>
    <dgm:cxn modelId="{FD76486B-BC8F-6E41-85AD-ACF2AFC32594}" type="presParOf" srcId="{B1CA490B-1B99-574D-BBA1-AEA4D788C1E6}" destId="{1E05221D-33CD-FD46-BDA7-DCC24C8AC6B3}" srcOrd="1" destOrd="0" presId="urn:microsoft.com/office/officeart/2005/8/layout/list1"/>
    <dgm:cxn modelId="{70F53BA9-C3F8-5E4C-8965-A42825793880}" type="presParOf" srcId="{DA1C8338-1742-5343-87D7-B0E28AE0794B}" destId="{6354E23F-A588-924F-9E5E-1347F6909167}" srcOrd="1" destOrd="0" presId="urn:microsoft.com/office/officeart/2005/8/layout/list1"/>
    <dgm:cxn modelId="{D989FA7F-B86B-F345-B8B4-3086EF9DD238}" type="presParOf" srcId="{DA1C8338-1742-5343-87D7-B0E28AE0794B}" destId="{0F33B952-865B-2B43-9766-09ED657095E8}" srcOrd="2" destOrd="0" presId="urn:microsoft.com/office/officeart/2005/8/layout/list1"/>
    <dgm:cxn modelId="{FE2AC318-09D3-C842-A8D1-061F885E14BF}" type="presParOf" srcId="{DA1C8338-1742-5343-87D7-B0E28AE0794B}" destId="{187BE040-EC72-FC4B-8475-F4CC82F3CD84}" srcOrd="3" destOrd="0" presId="urn:microsoft.com/office/officeart/2005/8/layout/list1"/>
    <dgm:cxn modelId="{DB6E899D-209E-F540-ACBA-97618EA55853}" type="presParOf" srcId="{DA1C8338-1742-5343-87D7-B0E28AE0794B}" destId="{2B1C512F-CCAC-D64D-85BE-4E2FD466D1B9}" srcOrd="4" destOrd="0" presId="urn:microsoft.com/office/officeart/2005/8/layout/list1"/>
    <dgm:cxn modelId="{CCFB64CD-969B-CE42-8F6E-024640EFEB3B}" type="presParOf" srcId="{2B1C512F-CCAC-D64D-85BE-4E2FD466D1B9}" destId="{B37C4B8D-D3E4-B842-941E-D6B71948D412}" srcOrd="0" destOrd="0" presId="urn:microsoft.com/office/officeart/2005/8/layout/list1"/>
    <dgm:cxn modelId="{57C4F6FA-F490-7941-81A3-A06CA5212C1C}" type="presParOf" srcId="{2B1C512F-CCAC-D64D-85BE-4E2FD466D1B9}" destId="{004ADC50-BA9B-2D42-9FED-8B25B2E6EA5D}" srcOrd="1" destOrd="0" presId="urn:microsoft.com/office/officeart/2005/8/layout/list1"/>
    <dgm:cxn modelId="{7D0E71BA-F36F-B143-9F41-FD4F7959FB56}" type="presParOf" srcId="{DA1C8338-1742-5343-87D7-B0E28AE0794B}" destId="{1B5011CE-3213-6040-8323-291497C2E061}" srcOrd="5" destOrd="0" presId="urn:microsoft.com/office/officeart/2005/8/layout/list1"/>
    <dgm:cxn modelId="{9508B45E-F021-0647-A35C-B92C273BE17B}" type="presParOf" srcId="{DA1C8338-1742-5343-87D7-B0E28AE0794B}" destId="{2B66E03D-6DCE-2642-A24B-1C100C7E860C}" srcOrd="6" destOrd="0" presId="urn:microsoft.com/office/officeart/2005/8/layout/list1"/>
    <dgm:cxn modelId="{BE2AF3AE-EFF0-9649-91BE-029CF5210C3E}" type="presParOf" srcId="{DA1C8338-1742-5343-87D7-B0E28AE0794B}" destId="{2632DB16-2487-6943-89F6-3F373118D136}" srcOrd="7" destOrd="0" presId="urn:microsoft.com/office/officeart/2005/8/layout/list1"/>
    <dgm:cxn modelId="{3859CB39-AB75-2B44-80BB-3D869F4EF74F}" type="presParOf" srcId="{DA1C8338-1742-5343-87D7-B0E28AE0794B}" destId="{0BE6B4ED-0FE2-8C46-A017-5334AD6CA798}" srcOrd="8" destOrd="0" presId="urn:microsoft.com/office/officeart/2005/8/layout/list1"/>
    <dgm:cxn modelId="{F2864BE9-07B6-ED41-9C2A-1F6F66C34DC2}" type="presParOf" srcId="{0BE6B4ED-0FE2-8C46-A017-5334AD6CA798}" destId="{1A87A83C-8FCB-3445-828D-FEB7856576BE}" srcOrd="0" destOrd="0" presId="urn:microsoft.com/office/officeart/2005/8/layout/list1"/>
    <dgm:cxn modelId="{2E4F6023-36E7-EA45-AF78-36706A17BCDF}" type="presParOf" srcId="{0BE6B4ED-0FE2-8C46-A017-5334AD6CA798}" destId="{ACEE2485-D585-754A-BEB5-B199521A931F}" srcOrd="1" destOrd="0" presId="urn:microsoft.com/office/officeart/2005/8/layout/list1"/>
    <dgm:cxn modelId="{780D97EB-B8A7-2F42-89FD-A0A25BAAB707}" type="presParOf" srcId="{DA1C8338-1742-5343-87D7-B0E28AE0794B}" destId="{B5CF8E5D-D72C-D54C-95D4-30262A5BB53B}" srcOrd="9" destOrd="0" presId="urn:microsoft.com/office/officeart/2005/8/layout/list1"/>
    <dgm:cxn modelId="{0FDE234D-D81C-1645-A039-6F545DC311E3}" type="presParOf" srcId="{DA1C8338-1742-5343-87D7-B0E28AE0794B}" destId="{38B573BE-6FE7-1C4B-BA90-CAAE3938DE18}" srcOrd="10" destOrd="0" presId="urn:microsoft.com/office/officeart/2005/8/layout/list1"/>
    <dgm:cxn modelId="{1C9C3A87-01B7-2E44-942B-CA7890FFF783}" type="presParOf" srcId="{DA1C8338-1742-5343-87D7-B0E28AE0794B}" destId="{843A3329-ACD7-D34D-A6A5-DEE968FAD7E6}" srcOrd="11" destOrd="0" presId="urn:microsoft.com/office/officeart/2005/8/layout/list1"/>
    <dgm:cxn modelId="{EAED1021-71DA-354D-AC55-E82D27BC20B6}" type="presParOf" srcId="{DA1C8338-1742-5343-87D7-B0E28AE0794B}" destId="{0057AD6C-889F-AE44-BBDD-FCC3A46FB25B}" srcOrd="12" destOrd="0" presId="urn:microsoft.com/office/officeart/2005/8/layout/list1"/>
    <dgm:cxn modelId="{C7302B54-1C5D-1D4B-9F4A-5E1E798BF052}" type="presParOf" srcId="{0057AD6C-889F-AE44-BBDD-FCC3A46FB25B}" destId="{7CD3C405-8D17-8B4D-9EE0-B25C161BC21B}" srcOrd="0" destOrd="0" presId="urn:microsoft.com/office/officeart/2005/8/layout/list1"/>
    <dgm:cxn modelId="{577F2EA3-3F1F-0643-A1C3-F36430319F05}" type="presParOf" srcId="{0057AD6C-889F-AE44-BBDD-FCC3A46FB25B}" destId="{11C65137-B106-2343-BD86-A9A939B5B6D2}" srcOrd="1" destOrd="0" presId="urn:microsoft.com/office/officeart/2005/8/layout/list1"/>
    <dgm:cxn modelId="{4C73E48C-3D30-6943-947D-F14C94B87039}" type="presParOf" srcId="{DA1C8338-1742-5343-87D7-B0E28AE0794B}" destId="{651C6509-64D6-2944-BAC7-A7ADAE6966DF}" srcOrd="13" destOrd="0" presId="urn:microsoft.com/office/officeart/2005/8/layout/list1"/>
    <dgm:cxn modelId="{B2EAB09B-039E-C041-B368-2571D6A14075}" type="presParOf" srcId="{DA1C8338-1742-5343-87D7-B0E28AE0794B}" destId="{61CB0B5A-0570-3E48-9B94-60CDB4C6499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AFE8D-4C7E-3041-B5B8-8AC3C20E181B}" type="doc">
      <dgm:prSet loTypeId="urn:microsoft.com/office/officeart/2005/8/layout/vList2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74BC468B-6105-1A48-B509-4B318DFF84BE}">
      <dgm:prSet phldrT="[テキスト]"/>
      <dgm:spPr/>
      <dgm:t>
        <a:bodyPr/>
        <a:lstStyle/>
        <a:p>
          <a:r>
            <a:rPr kumimoji="1" lang="ja-JP" altLang="en-US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よかった点</a:t>
          </a:r>
        </a:p>
      </dgm:t>
    </dgm:pt>
    <dgm:pt modelId="{CBD5424B-7D55-C44E-8C66-55B71B3D2EED}" type="parTrans" cxnId="{82FECE7B-36F7-0240-B849-AAA5391185EE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F39A3708-5566-6C4F-8BF9-FA19452B3C54}" type="sibTrans" cxnId="{82FECE7B-36F7-0240-B849-AAA5391185EE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94C65E5C-3A05-7A47-85D5-4F0EB2622A8F}">
      <dgm:prSet phldrT="[テキスト]"/>
      <dgm:spPr/>
      <dgm:t>
        <a:bodyPr/>
        <a:lstStyle/>
        <a:p>
          <a:r>
            <a:rPr kumimoji="1" lang="en-US" altLang="ja-JP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Monaca</a:t>
          </a:r>
          <a:r>
            <a:rPr kumimoji="1" lang="ja-JP" altLang="en-US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の知識がついた</a:t>
          </a:r>
        </a:p>
      </dgm:t>
    </dgm:pt>
    <dgm:pt modelId="{D864FA40-3232-874A-8022-5566959A3E90}" type="parTrans" cxnId="{4F7DA027-5FC4-8D46-B1A5-6BC9DCFEBE89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C702A7C1-A117-7B45-ABDC-62074934C53C}" type="sibTrans" cxnId="{4F7DA027-5FC4-8D46-B1A5-6BC9DCFEBE89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4CFF7B04-8346-5E4E-9332-2E4618251DDD}">
      <dgm:prSet phldrT="[テキスト]"/>
      <dgm:spPr/>
      <dgm:t>
        <a:bodyPr/>
        <a:lstStyle/>
        <a:p>
          <a:r>
            <a:rPr kumimoji="1" lang="ja-JP" altLang="en-US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わるかった点</a:t>
          </a:r>
        </a:p>
      </dgm:t>
    </dgm:pt>
    <dgm:pt modelId="{DF665B6C-D3C9-8B4C-B8D1-E2E73ACE35C6}" type="parTrans" cxnId="{DB3A4D5E-0764-4348-951B-A1CA5DC20C4C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78C05750-3CE4-4446-9E0F-8F5F40577893}" type="sibTrans" cxnId="{DB3A4D5E-0764-4348-951B-A1CA5DC20C4C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EDA9E276-8BC6-EB4B-982A-08FA091CCDEA}">
      <dgm:prSet phldrT="[テキスト]"/>
      <dgm:spPr/>
      <dgm:t>
        <a:bodyPr/>
        <a:lstStyle/>
        <a:p>
          <a:r>
            <a:rPr kumimoji="1" lang="ja-JP" altLang="en-US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機能の一部分しかできていない</a:t>
          </a:r>
        </a:p>
      </dgm:t>
    </dgm:pt>
    <dgm:pt modelId="{2BEADC2F-CD1C-A449-9CBB-4570BC4D5694}" type="parTrans" cxnId="{CC158D16-F811-5141-9C93-B1921E08B3BC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8A1F03AB-DA97-5A44-A02E-5DDC99787773}" type="sibTrans" cxnId="{CC158D16-F811-5141-9C93-B1921E08B3BC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gm:t>
    </dgm:pt>
    <dgm:pt modelId="{3CDB56A6-3B26-CF46-BE84-D85E48178F3B}">
      <dgm:prSet phldrT="[テキスト]"/>
      <dgm:spPr/>
      <dgm:t>
        <a:bodyPr/>
        <a:lstStyle/>
        <a:p>
          <a:r>
            <a:rPr kumimoji="1" lang="ja-JP" altLang="en-US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それぞれ目標は達成した</a:t>
          </a:r>
        </a:p>
      </dgm:t>
    </dgm:pt>
    <dgm:pt modelId="{DBAE50C0-D744-C74D-A006-B140531BDDB4}" type="parTrans" cxnId="{2A78F242-501A-8349-809C-465612CE4A9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AB9EC6AC-B037-5043-971A-D9073FECA5D6}" type="sibTrans" cxnId="{2A78F242-501A-8349-809C-465612CE4A9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46B294FA-2A25-AC4B-B995-A2C7FC7FDD3C}">
      <dgm:prSet phldrT="[テキスト]"/>
      <dgm:spPr/>
      <dgm:t>
        <a:bodyPr/>
        <a:lstStyle/>
        <a:p>
          <a:r>
            <a:rPr kumimoji="1" lang="ja-JP" altLang="en-US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使用技術が</a:t>
          </a:r>
          <a:r>
            <a:rPr kumimoji="1" lang="en-US" altLang="ja-JP" dirty="0" err="1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monaca</a:t>
          </a:r>
          <a:r>
            <a:rPr kumimoji="1" lang="ja-JP" altLang="en-US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だけだった</a:t>
          </a:r>
        </a:p>
      </dgm:t>
    </dgm:pt>
    <dgm:pt modelId="{CF67EB16-8F3F-334C-A9D3-2C62E5DCA4FA}" type="parTrans" cxnId="{A3E0AD0F-69D5-E848-8971-0A559662BBEA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6565C1C5-81CA-9043-A108-020FE7E96BD3}" type="sibTrans" cxnId="{A3E0AD0F-69D5-E848-8971-0A559662BBEA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DA55C1D0-F6F4-A840-B210-9D5CB66C9F3E}" type="pres">
      <dgm:prSet presAssocID="{13EAFE8D-4C7E-3041-B5B8-8AC3C20E181B}" presName="linear" presStyleCnt="0">
        <dgm:presLayoutVars>
          <dgm:animLvl val="lvl"/>
          <dgm:resizeHandles val="exact"/>
        </dgm:presLayoutVars>
      </dgm:prSet>
      <dgm:spPr/>
    </dgm:pt>
    <dgm:pt modelId="{9FF43BA1-1537-2D46-AEC5-F910EE37DB07}" type="pres">
      <dgm:prSet presAssocID="{74BC468B-6105-1A48-B509-4B318DFF84BE}" presName="parentText" presStyleLbl="node1" presStyleIdx="0" presStyleCnt="2" custLinFactNeighborY="-5202">
        <dgm:presLayoutVars>
          <dgm:chMax val="0"/>
          <dgm:bulletEnabled val="1"/>
        </dgm:presLayoutVars>
      </dgm:prSet>
      <dgm:spPr/>
    </dgm:pt>
    <dgm:pt modelId="{AC31199D-5729-084D-9CD0-7EA32FEEB175}" type="pres">
      <dgm:prSet presAssocID="{74BC468B-6105-1A48-B509-4B318DFF84BE}" presName="childText" presStyleLbl="revTx" presStyleIdx="0" presStyleCnt="2">
        <dgm:presLayoutVars>
          <dgm:bulletEnabled val="1"/>
        </dgm:presLayoutVars>
      </dgm:prSet>
      <dgm:spPr/>
    </dgm:pt>
    <dgm:pt modelId="{E613817E-0225-5242-984C-7EBDDC5C36CD}" type="pres">
      <dgm:prSet presAssocID="{4CFF7B04-8346-5E4E-9332-2E4618251DDD}" presName="parentText" presStyleLbl="node1" presStyleIdx="1" presStyleCnt="2" custLinFactNeighborX="-5051">
        <dgm:presLayoutVars>
          <dgm:chMax val="0"/>
          <dgm:bulletEnabled val="1"/>
        </dgm:presLayoutVars>
      </dgm:prSet>
      <dgm:spPr/>
    </dgm:pt>
    <dgm:pt modelId="{3024F63E-7AAA-9942-A266-EA02C0798037}" type="pres">
      <dgm:prSet presAssocID="{4CFF7B04-8346-5E4E-9332-2E4618251D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0F180F-7156-6646-91CE-2AC6E934F578}" type="presOf" srcId="{EDA9E276-8BC6-EB4B-982A-08FA091CCDEA}" destId="{3024F63E-7AAA-9942-A266-EA02C0798037}" srcOrd="0" destOrd="0" presId="urn:microsoft.com/office/officeart/2005/8/layout/vList2"/>
    <dgm:cxn modelId="{A3E0AD0F-69D5-E848-8971-0A559662BBEA}" srcId="{4CFF7B04-8346-5E4E-9332-2E4618251DDD}" destId="{46B294FA-2A25-AC4B-B995-A2C7FC7FDD3C}" srcOrd="1" destOrd="0" parTransId="{CF67EB16-8F3F-334C-A9D3-2C62E5DCA4FA}" sibTransId="{6565C1C5-81CA-9043-A108-020FE7E96BD3}"/>
    <dgm:cxn modelId="{605FF811-643D-AB43-B57B-98B5573933EB}" type="presOf" srcId="{3CDB56A6-3B26-CF46-BE84-D85E48178F3B}" destId="{AC31199D-5729-084D-9CD0-7EA32FEEB175}" srcOrd="0" destOrd="1" presId="urn:microsoft.com/office/officeart/2005/8/layout/vList2"/>
    <dgm:cxn modelId="{CC158D16-F811-5141-9C93-B1921E08B3BC}" srcId="{4CFF7B04-8346-5E4E-9332-2E4618251DDD}" destId="{EDA9E276-8BC6-EB4B-982A-08FA091CCDEA}" srcOrd="0" destOrd="0" parTransId="{2BEADC2F-CD1C-A449-9CBB-4570BC4D5694}" sibTransId="{8A1F03AB-DA97-5A44-A02E-5DDC99787773}"/>
    <dgm:cxn modelId="{4F7DA027-5FC4-8D46-B1A5-6BC9DCFEBE89}" srcId="{74BC468B-6105-1A48-B509-4B318DFF84BE}" destId="{94C65E5C-3A05-7A47-85D5-4F0EB2622A8F}" srcOrd="0" destOrd="0" parTransId="{D864FA40-3232-874A-8022-5566959A3E90}" sibTransId="{C702A7C1-A117-7B45-ABDC-62074934C53C}"/>
    <dgm:cxn modelId="{2A78F242-501A-8349-809C-465612CE4A91}" srcId="{74BC468B-6105-1A48-B509-4B318DFF84BE}" destId="{3CDB56A6-3B26-CF46-BE84-D85E48178F3B}" srcOrd="1" destOrd="0" parTransId="{DBAE50C0-D744-C74D-A006-B140531BDDB4}" sibTransId="{AB9EC6AC-B037-5043-971A-D9073FECA5D6}"/>
    <dgm:cxn modelId="{DB3A4D5E-0764-4348-951B-A1CA5DC20C4C}" srcId="{13EAFE8D-4C7E-3041-B5B8-8AC3C20E181B}" destId="{4CFF7B04-8346-5E4E-9332-2E4618251DDD}" srcOrd="1" destOrd="0" parTransId="{DF665B6C-D3C9-8B4C-B8D1-E2E73ACE35C6}" sibTransId="{78C05750-3CE4-4446-9E0F-8F5F40577893}"/>
    <dgm:cxn modelId="{82FECE7B-36F7-0240-B849-AAA5391185EE}" srcId="{13EAFE8D-4C7E-3041-B5B8-8AC3C20E181B}" destId="{74BC468B-6105-1A48-B509-4B318DFF84BE}" srcOrd="0" destOrd="0" parTransId="{CBD5424B-7D55-C44E-8C66-55B71B3D2EED}" sibTransId="{F39A3708-5566-6C4F-8BF9-FA19452B3C54}"/>
    <dgm:cxn modelId="{04F3707C-BAA1-054C-9C14-1BAE05B88997}" type="presOf" srcId="{74BC468B-6105-1A48-B509-4B318DFF84BE}" destId="{9FF43BA1-1537-2D46-AEC5-F910EE37DB07}" srcOrd="0" destOrd="0" presId="urn:microsoft.com/office/officeart/2005/8/layout/vList2"/>
    <dgm:cxn modelId="{793A008B-9388-944C-B24A-16F3A38F5092}" type="presOf" srcId="{4CFF7B04-8346-5E4E-9332-2E4618251DDD}" destId="{E613817E-0225-5242-984C-7EBDDC5C36CD}" srcOrd="0" destOrd="0" presId="urn:microsoft.com/office/officeart/2005/8/layout/vList2"/>
    <dgm:cxn modelId="{FBD579A1-0591-2849-83A4-4FE80E556F1F}" type="presOf" srcId="{94C65E5C-3A05-7A47-85D5-4F0EB2622A8F}" destId="{AC31199D-5729-084D-9CD0-7EA32FEEB175}" srcOrd="0" destOrd="0" presId="urn:microsoft.com/office/officeart/2005/8/layout/vList2"/>
    <dgm:cxn modelId="{A7BFDDB3-B7D7-4040-B7B1-F838598F32C7}" type="presOf" srcId="{46B294FA-2A25-AC4B-B995-A2C7FC7FDD3C}" destId="{3024F63E-7AAA-9942-A266-EA02C0798037}" srcOrd="0" destOrd="1" presId="urn:microsoft.com/office/officeart/2005/8/layout/vList2"/>
    <dgm:cxn modelId="{CC5DACC5-E9C7-1E4C-9CD4-BB812D86F787}" type="presOf" srcId="{13EAFE8D-4C7E-3041-B5B8-8AC3C20E181B}" destId="{DA55C1D0-F6F4-A840-B210-9D5CB66C9F3E}" srcOrd="0" destOrd="0" presId="urn:microsoft.com/office/officeart/2005/8/layout/vList2"/>
    <dgm:cxn modelId="{35B52300-E315-0746-AC6B-A5B3FDC2F49F}" type="presParOf" srcId="{DA55C1D0-F6F4-A840-B210-9D5CB66C9F3E}" destId="{9FF43BA1-1537-2D46-AEC5-F910EE37DB07}" srcOrd="0" destOrd="0" presId="urn:microsoft.com/office/officeart/2005/8/layout/vList2"/>
    <dgm:cxn modelId="{A102205E-47E2-404B-9163-95A864BE9D2C}" type="presParOf" srcId="{DA55C1D0-F6F4-A840-B210-9D5CB66C9F3E}" destId="{AC31199D-5729-084D-9CD0-7EA32FEEB175}" srcOrd="1" destOrd="0" presId="urn:microsoft.com/office/officeart/2005/8/layout/vList2"/>
    <dgm:cxn modelId="{D0A1A385-5387-7A48-956F-9FBD9306B262}" type="presParOf" srcId="{DA55C1D0-F6F4-A840-B210-9D5CB66C9F3E}" destId="{E613817E-0225-5242-984C-7EBDDC5C36CD}" srcOrd="2" destOrd="0" presId="urn:microsoft.com/office/officeart/2005/8/layout/vList2"/>
    <dgm:cxn modelId="{4850645B-1063-A944-9D20-8F92196AA545}" type="presParOf" srcId="{DA55C1D0-F6F4-A840-B210-9D5CB66C9F3E}" destId="{3024F63E-7AAA-9942-A266-EA02C07980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5D1D2-B0DA-974B-8723-B4A800F85886}">
      <dsp:nvSpPr>
        <dsp:cNvPr id="0" name=""/>
        <dsp:cNvSpPr/>
      </dsp:nvSpPr>
      <dsp:spPr>
        <a:xfrm>
          <a:off x="0" y="0"/>
          <a:ext cx="3881231" cy="648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>
              <a:latin typeface="MS Gothic" panose="020B0609070205080204" pitchFamily="49" charset="-128"/>
              <a:ea typeface="MS Gothic" panose="020B0609070205080204" pitchFamily="49" charset="-128"/>
            </a:rPr>
            <a:t>ログイン</a:t>
          </a:r>
        </a:p>
      </dsp:txBody>
      <dsp:txXfrm>
        <a:off x="18981" y="18981"/>
        <a:ext cx="3106087" cy="610110"/>
      </dsp:txXfrm>
    </dsp:sp>
    <dsp:sp modelId="{6EE7BF48-D972-8345-8C7E-64B4DBFD62F2}">
      <dsp:nvSpPr>
        <dsp:cNvPr id="0" name=""/>
        <dsp:cNvSpPr/>
      </dsp:nvSpPr>
      <dsp:spPr>
        <a:xfrm>
          <a:off x="289832" y="738082"/>
          <a:ext cx="3881231" cy="648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>
              <a:latin typeface="MS Gothic" panose="020B0609070205080204" pitchFamily="49" charset="-128"/>
              <a:ea typeface="MS Gothic" panose="020B0609070205080204" pitchFamily="49" charset="-128"/>
            </a:rPr>
            <a:t>アバターを作成</a:t>
          </a:r>
        </a:p>
      </dsp:txBody>
      <dsp:txXfrm>
        <a:off x="308813" y="757063"/>
        <a:ext cx="3132190" cy="610110"/>
      </dsp:txXfrm>
    </dsp:sp>
    <dsp:sp modelId="{5A78CAA7-92B8-FE40-AB75-7A56E004C3BA}">
      <dsp:nvSpPr>
        <dsp:cNvPr id="0" name=""/>
        <dsp:cNvSpPr/>
      </dsp:nvSpPr>
      <dsp:spPr>
        <a:xfrm>
          <a:off x="579664" y="1476164"/>
          <a:ext cx="3881231" cy="6480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ベースの服を作る</a:t>
          </a:r>
          <a:endParaRPr kumimoji="1" lang="en-US" altLang="ja-JP" sz="2700" kern="1200" dirty="0">
            <a:solidFill>
              <a:schemeClr val="tx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598645" y="1495145"/>
        <a:ext cx="3132190" cy="610109"/>
      </dsp:txXfrm>
    </dsp:sp>
    <dsp:sp modelId="{4BA9F949-40BF-AA48-BFFE-C97362C06937}">
      <dsp:nvSpPr>
        <dsp:cNvPr id="0" name=""/>
        <dsp:cNvSpPr/>
      </dsp:nvSpPr>
      <dsp:spPr>
        <a:xfrm>
          <a:off x="869496" y="2214246"/>
          <a:ext cx="3881231" cy="648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>
              <a:latin typeface="MS Gothic" panose="020B0609070205080204" pitchFamily="49" charset="-128"/>
              <a:ea typeface="MS Gothic" panose="020B0609070205080204" pitchFamily="49" charset="-128"/>
            </a:rPr>
            <a:t>詳細を追加</a:t>
          </a:r>
          <a:endParaRPr kumimoji="1" lang="en-US" altLang="ja-JP" sz="2700" kern="1200" dirty="0"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888477" y="2233227"/>
        <a:ext cx="3132190" cy="610110"/>
      </dsp:txXfrm>
    </dsp:sp>
    <dsp:sp modelId="{985FEC15-75F8-0E48-BB19-0C6406CD8DD4}">
      <dsp:nvSpPr>
        <dsp:cNvPr id="0" name=""/>
        <dsp:cNvSpPr/>
      </dsp:nvSpPr>
      <dsp:spPr>
        <a:xfrm>
          <a:off x="1159328" y="2952328"/>
          <a:ext cx="3881231" cy="6480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アバターに着せる</a:t>
          </a:r>
          <a:endParaRPr kumimoji="1" lang="en-US" altLang="ja-JP" sz="2700" kern="1200" dirty="0">
            <a:solidFill>
              <a:schemeClr val="tx1"/>
            </a:solidFill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1178309" y="2971309"/>
        <a:ext cx="3132190" cy="610109"/>
      </dsp:txXfrm>
    </dsp:sp>
    <dsp:sp modelId="{BA2C2ABD-4EB3-654B-B8A8-FF55E76527E2}">
      <dsp:nvSpPr>
        <dsp:cNvPr id="0" name=""/>
        <dsp:cNvSpPr/>
      </dsp:nvSpPr>
      <dsp:spPr>
        <a:xfrm>
          <a:off x="3459984" y="473452"/>
          <a:ext cx="421246" cy="421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3554764" y="473452"/>
        <a:ext cx="231686" cy="316988"/>
      </dsp:txXfrm>
    </dsp:sp>
    <dsp:sp modelId="{8E20E4F8-9843-C347-974C-5DB4ACB96381}">
      <dsp:nvSpPr>
        <dsp:cNvPr id="0" name=""/>
        <dsp:cNvSpPr/>
      </dsp:nvSpPr>
      <dsp:spPr>
        <a:xfrm>
          <a:off x="3749816" y="1211534"/>
          <a:ext cx="421246" cy="421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3844596" y="1211534"/>
        <a:ext cx="231686" cy="316988"/>
      </dsp:txXfrm>
    </dsp:sp>
    <dsp:sp modelId="{5AE56F34-47A8-AA45-BC74-3928C7AF8C7B}">
      <dsp:nvSpPr>
        <dsp:cNvPr id="0" name=""/>
        <dsp:cNvSpPr/>
      </dsp:nvSpPr>
      <dsp:spPr>
        <a:xfrm>
          <a:off x="4039648" y="1938815"/>
          <a:ext cx="421246" cy="421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4134428" y="1938815"/>
        <a:ext cx="231686" cy="316988"/>
      </dsp:txXfrm>
    </dsp:sp>
    <dsp:sp modelId="{0A7AC3C9-48BD-1347-9204-A359BF40D0BC}">
      <dsp:nvSpPr>
        <dsp:cNvPr id="0" name=""/>
        <dsp:cNvSpPr/>
      </dsp:nvSpPr>
      <dsp:spPr>
        <a:xfrm>
          <a:off x="4329480" y="2684098"/>
          <a:ext cx="421246" cy="421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/>
        </a:p>
      </dsp:txBody>
      <dsp:txXfrm>
        <a:off x="4424260" y="2684098"/>
        <a:ext cx="231686" cy="316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3B952-865B-2B43-9766-09ED657095E8}">
      <dsp:nvSpPr>
        <dsp:cNvPr id="0" name=""/>
        <dsp:cNvSpPr/>
      </dsp:nvSpPr>
      <dsp:spPr>
        <a:xfrm>
          <a:off x="0" y="174387"/>
          <a:ext cx="698477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96" tIns="229108" rIns="54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コーディネートを楽に考えたい人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新しい組み合わせを探したい人</a:t>
          </a:r>
        </a:p>
      </dsp:txBody>
      <dsp:txXfrm>
        <a:off x="0" y="174387"/>
        <a:ext cx="6984776" cy="952875"/>
      </dsp:txXfrm>
    </dsp:sp>
    <dsp:sp modelId="{1E05221D-33CD-FD46-BDA7-DCC24C8AC6B3}">
      <dsp:nvSpPr>
        <dsp:cNvPr id="0" name=""/>
        <dsp:cNvSpPr/>
      </dsp:nvSpPr>
      <dsp:spPr>
        <a:xfrm>
          <a:off x="349238" y="12027"/>
          <a:ext cx="4889343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ターゲット</a:t>
          </a:r>
          <a:endParaRPr lang="ja-JP" altLang="en-US" sz="1800" kern="1200"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365090" y="27879"/>
        <a:ext cx="4857639" cy="293016"/>
      </dsp:txXfrm>
    </dsp:sp>
    <dsp:sp modelId="{2B66E03D-6DCE-2642-A24B-1C100C7E860C}">
      <dsp:nvSpPr>
        <dsp:cNvPr id="0" name=""/>
        <dsp:cNvSpPr/>
      </dsp:nvSpPr>
      <dsp:spPr>
        <a:xfrm>
          <a:off x="0" y="1349022"/>
          <a:ext cx="698477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96" tIns="229108" rIns="54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コーディネートが楽になる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持っている服の把握ができる</a:t>
          </a:r>
        </a:p>
      </dsp:txBody>
      <dsp:txXfrm>
        <a:off x="0" y="1349022"/>
        <a:ext cx="6984776" cy="952875"/>
      </dsp:txXfrm>
    </dsp:sp>
    <dsp:sp modelId="{004ADC50-BA9B-2D42-9FED-8B25B2E6EA5D}">
      <dsp:nvSpPr>
        <dsp:cNvPr id="0" name=""/>
        <dsp:cNvSpPr/>
      </dsp:nvSpPr>
      <dsp:spPr>
        <a:xfrm>
          <a:off x="349238" y="1186662"/>
          <a:ext cx="4889343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目的・利用効果</a:t>
          </a:r>
          <a:endParaRPr lang="ja-JP" altLang="en-US" sz="1800" kern="1200"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365090" y="1202514"/>
        <a:ext cx="4857639" cy="293016"/>
      </dsp:txXfrm>
    </dsp:sp>
    <dsp:sp modelId="{38B573BE-6FE7-1C4B-BA90-CAAE3938DE18}">
      <dsp:nvSpPr>
        <dsp:cNvPr id="0" name=""/>
        <dsp:cNvSpPr/>
      </dsp:nvSpPr>
      <dsp:spPr>
        <a:xfrm>
          <a:off x="0" y="2523657"/>
          <a:ext cx="6984776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96" tIns="229108" rIns="54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ja-JP" sz="1800" kern="1200" dirty="0" err="1">
              <a:latin typeface="MS Gothic" panose="020B0609070205080204" pitchFamily="49" charset="-128"/>
              <a:ea typeface="MS Gothic" panose="020B0609070205080204" pitchFamily="49" charset="-128"/>
            </a:rPr>
            <a:t>monaca</a:t>
          </a:r>
          <a:endParaRPr lang="ja-JP" sz="1800" kern="1200">
            <a:latin typeface="MS Gothic" panose="020B0609070205080204" pitchFamily="49" charset="-128"/>
            <a:ea typeface="MS Gothic" panose="020B0609070205080204" pitchFamily="49" charset="-128"/>
          </a:endParaRPr>
        </a:p>
      </dsp:txBody>
      <dsp:txXfrm>
        <a:off x="0" y="2523657"/>
        <a:ext cx="6984776" cy="641024"/>
      </dsp:txXfrm>
    </dsp:sp>
    <dsp:sp modelId="{ACEE2485-D585-754A-BEB5-B199521A931F}">
      <dsp:nvSpPr>
        <dsp:cNvPr id="0" name=""/>
        <dsp:cNvSpPr/>
      </dsp:nvSpPr>
      <dsp:spPr>
        <a:xfrm>
          <a:off x="349238" y="2361297"/>
          <a:ext cx="4889343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使用技術</a:t>
          </a:r>
        </a:p>
      </dsp:txBody>
      <dsp:txXfrm>
        <a:off x="365090" y="2377149"/>
        <a:ext cx="4857639" cy="293016"/>
      </dsp:txXfrm>
    </dsp:sp>
    <dsp:sp modelId="{61CB0B5A-0570-3E48-9B94-60CDB4C64998}">
      <dsp:nvSpPr>
        <dsp:cNvPr id="0" name=""/>
        <dsp:cNvSpPr/>
      </dsp:nvSpPr>
      <dsp:spPr>
        <a:xfrm>
          <a:off x="0" y="3386442"/>
          <a:ext cx="6984776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96" tIns="229108" rIns="54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ja-JP" sz="1800" kern="1200" dirty="0">
              <a:latin typeface="MS Gothic" panose="020B0609070205080204" pitchFamily="49" charset="-128"/>
              <a:ea typeface="MS Gothic" panose="020B0609070205080204" pitchFamily="49" charset="-128"/>
            </a:rPr>
            <a:t>SNS</a:t>
          </a: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映えなスナップショットを取れるようにする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ブランドの服をアプリ内で提供させてもらう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　→バーチャルで試着　→購入数増加が見込める</a:t>
          </a:r>
        </a:p>
      </dsp:txBody>
      <dsp:txXfrm>
        <a:off x="0" y="3386442"/>
        <a:ext cx="6984776" cy="1282049"/>
      </dsp:txXfrm>
    </dsp:sp>
    <dsp:sp modelId="{11C65137-B106-2343-BD86-A9A939B5B6D2}">
      <dsp:nvSpPr>
        <dsp:cNvPr id="0" name=""/>
        <dsp:cNvSpPr/>
      </dsp:nvSpPr>
      <dsp:spPr>
        <a:xfrm>
          <a:off x="349238" y="3224082"/>
          <a:ext cx="4889343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6" tIns="0" rIns="1848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>
              <a:latin typeface="MS Gothic" panose="020B0609070205080204" pitchFamily="49" charset="-128"/>
              <a:ea typeface="MS Gothic" panose="020B0609070205080204" pitchFamily="49" charset="-128"/>
            </a:rPr>
            <a:t>展望・収益</a:t>
          </a:r>
        </a:p>
      </dsp:txBody>
      <dsp:txXfrm>
        <a:off x="365090" y="3239934"/>
        <a:ext cx="4857639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43BA1-1537-2D46-AEC5-F910EE37DB07}">
      <dsp:nvSpPr>
        <dsp:cNvPr id="0" name=""/>
        <dsp:cNvSpPr/>
      </dsp:nvSpPr>
      <dsp:spPr>
        <a:xfrm>
          <a:off x="0" y="0"/>
          <a:ext cx="7128792" cy="8301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300" kern="120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よかった点</a:t>
          </a:r>
        </a:p>
      </dsp:txBody>
      <dsp:txXfrm>
        <a:off x="40523" y="40523"/>
        <a:ext cx="7047746" cy="749069"/>
      </dsp:txXfrm>
    </dsp:sp>
    <dsp:sp modelId="{AC31199D-5729-084D-9CD0-7EA32FEEB175}">
      <dsp:nvSpPr>
        <dsp:cNvPr id="0" name=""/>
        <dsp:cNvSpPr/>
      </dsp:nvSpPr>
      <dsp:spPr>
        <a:xfrm>
          <a:off x="0" y="879864"/>
          <a:ext cx="7128792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3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ja-JP" sz="2600" kern="12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Monaca</a:t>
          </a:r>
          <a:r>
            <a:rPr kumimoji="1" lang="ja-JP" altLang="en-US" sz="2600" kern="120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の知識がついた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600" kern="120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それぞれ目標は達成した</a:t>
          </a:r>
        </a:p>
      </dsp:txBody>
      <dsp:txXfrm>
        <a:off x="0" y="879864"/>
        <a:ext cx="7128792" cy="956340"/>
      </dsp:txXfrm>
    </dsp:sp>
    <dsp:sp modelId="{E613817E-0225-5242-984C-7EBDDC5C36CD}">
      <dsp:nvSpPr>
        <dsp:cNvPr id="0" name=""/>
        <dsp:cNvSpPr/>
      </dsp:nvSpPr>
      <dsp:spPr>
        <a:xfrm>
          <a:off x="0" y="1836204"/>
          <a:ext cx="7128792" cy="8301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300" kern="120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わるかった点</a:t>
          </a:r>
        </a:p>
      </dsp:txBody>
      <dsp:txXfrm>
        <a:off x="40523" y="1876727"/>
        <a:ext cx="7047746" cy="749069"/>
      </dsp:txXfrm>
    </dsp:sp>
    <dsp:sp modelId="{3024F63E-7AAA-9942-A266-EA02C0798037}">
      <dsp:nvSpPr>
        <dsp:cNvPr id="0" name=""/>
        <dsp:cNvSpPr/>
      </dsp:nvSpPr>
      <dsp:spPr>
        <a:xfrm>
          <a:off x="0" y="2666319"/>
          <a:ext cx="7128792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3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600" kern="120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機能の一部分しかできていない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600" kern="120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使用技術が</a:t>
          </a:r>
          <a:r>
            <a:rPr kumimoji="1" lang="en-US" altLang="ja-JP" sz="2600" kern="1200" dirty="0" err="1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monaca</a:t>
          </a:r>
          <a:r>
            <a:rPr kumimoji="1" lang="ja-JP" altLang="en-US" sz="2600" kern="120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rPr>
            <a:t>だけだった</a:t>
          </a:r>
        </a:p>
      </dsp:txBody>
      <dsp:txXfrm>
        <a:off x="0" y="2666319"/>
        <a:ext cx="7128792" cy="95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では、突然ですが、皆さん、</a:t>
            </a:r>
            <a:endParaRPr kumimoji="1" lang="en-US" altLang="ja-JP" dirty="0"/>
          </a:p>
          <a:p>
            <a:r>
              <a:rPr kumimoji="1" lang="en-US" altLang="ja-JP" dirty="0"/>
              <a:t>7</a:t>
            </a:r>
            <a:r>
              <a:rPr kumimoji="1" lang="ja-JP" altLang="en-US"/>
              <a:t>割（はるか調べ）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3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カメラ機能</a:t>
            </a:r>
            <a:endParaRPr kumimoji="1" lang="en-US" altLang="ja-JP" dirty="0"/>
          </a:p>
          <a:p>
            <a:r>
              <a:rPr kumimoji="1" lang="ja-JP" altLang="en-US"/>
              <a:t>着せ替え機能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お互いに技術知識がなかったために、ほかの技術に挑戦しなかった。</a:t>
            </a:r>
            <a:endParaRPr kumimoji="1" lang="en-US" altLang="ja-JP" dirty="0"/>
          </a:p>
          <a:p>
            <a:r>
              <a:rPr kumimoji="1" lang="en-US" altLang="ja-JP" dirty="0"/>
              <a:t>Monaca</a:t>
            </a:r>
            <a:r>
              <a:rPr kumimoji="1" lang="ja-JP" altLang="en-US"/>
              <a:t>を過信した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umblr_ndyg3pYbKW1tubinno1_1280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7"/>
          <a:stretch>
            <a:fillRect/>
          </a:stretch>
        </p:blipFill>
        <p:spPr>
          <a:xfrm>
            <a:off x="0" y="-38862"/>
            <a:ext cx="9144000" cy="51966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771" y="-28575"/>
            <a:ext cx="9146772" cy="5172075"/>
          </a:xfrm>
          <a:prstGeom prst="rect">
            <a:avLst/>
          </a:prstGeom>
          <a:solidFill>
            <a:srgbClr val="091A2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114675" y="0"/>
            <a:ext cx="6029324" cy="5143500"/>
          </a:xfrm>
          <a:prstGeom prst="rect">
            <a:avLst/>
          </a:prstGeom>
          <a:solidFill>
            <a:srgbClr val="09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28233" y="604375"/>
            <a:ext cx="136696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261558" y="182280"/>
            <a:ext cx="3697941" cy="4119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61557" y="635246"/>
            <a:ext cx="2571611" cy="312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1">
                <a:latin typeface="+mj-lt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1558" y="182280"/>
            <a:ext cx="3697941" cy="4119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61557" y="635246"/>
            <a:ext cx="2571611" cy="312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1">
                <a:latin typeface="+mj-lt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7882"/>
          <a:stretch>
            <a:fillRect/>
          </a:stretch>
        </p:blipFill>
        <p:spPr>
          <a:xfrm>
            <a:off x="2" y="-14287"/>
            <a:ext cx="9143999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56990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50"/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143255" y="631461"/>
            <a:ext cx="1001895" cy="247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</a:p>
          <a:p>
            <a:pPr defTabSz="608950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296288" y="631463"/>
            <a:ext cx="3047363" cy="267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  </a:t>
            </a:r>
            <a:r>
              <a:rPr lang="en-US" altLang="zh-CN" sz="1000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HelveticaNeueLT</a:t>
            </a:r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 Pro 67 </a:t>
            </a:r>
            <a:r>
              <a:rPr lang="en-US" altLang="zh-CN" sz="1000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MdCn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r>
              <a:rPr lang="en-US" altLang="zh-CN" sz="1000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Office</a:t>
            </a:r>
            <a:r>
              <a:rPr lang="en-US" altLang="zh-CN" sz="1000" dirty="0">
                <a:solidFill>
                  <a:prstClr val="white"/>
                </a:solidFill>
              </a:rPr>
              <a:t>PLUS </a:t>
            </a:r>
            <a:r>
              <a:rPr lang="zh-CN" altLang="en-US" sz="1000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895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30453" y="136834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50"/>
            <a:r>
              <a:rPr kumimoji="1" lang="en-US" altLang="zh-CN" sz="800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8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24" y="1890783"/>
            <a:ext cx="2383427" cy="31393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3190762" y="2805565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952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952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9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marL="0" marR="0" lvl="0" indent="0" algn="l" defTabSz="91437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4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defTabSz="914377"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defTabSz="914377"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37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2215455" y="3003798"/>
            <a:ext cx="4714875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</a:rPr>
              <a:t>JO4</a:t>
            </a:r>
            <a:r>
              <a:rPr lang="en-US" altLang="zh-CN" sz="5400" b="1" dirty="0">
                <a:latin typeface="Calibri" panose="020F0502020204030204" pitchFamily="34" charset="0"/>
              </a:rPr>
              <a:t>R</a:t>
            </a:r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</a:rPr>
              <a:t>YO9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52" name="文本框 10"/>
          <p:cNvSpPr txBox="1"/>
          <p:nvPr/>
        </p:nvSpPr>
        <p:spPr>
          <a:xfrm>
            <a:off x="2001142" y="3800382"/>
            <a:ext cx="5143500" cy="4995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Pocket </a:t>
            </a:r>
            <a:r>
              <a:rPr lang="en-US" altLang="ja-JP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</a:t>
            </a:r>
            <a:r>
              <a:rPr lang="en-US" altLang="ja-JP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47FD8D-85FA-B24F-85C6-E37D02463A54}"/>
              </a:ext>
            </a:extLst>
          </p:cNvPr>
          <p:cNvSpPr txBox="1"/>
          <p:nvPr/>
        </p:nvSpPr>
        <p:spPr>
          <a:xfrm>
            <a:off x="977462" y="1489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99A7363-0B7C-A84E-8139-A9026F0C571C}"/>
              </a:ext>
            </a:extLst>
          </p:cNvPr>
          <p:cNvSpPr/>
          <p:nvPr/>
        </p:nvSpPr>
        <p:spPr bwMode="auto">
          <a:xfrm>
            <a:off x="3623958" y="1092772"/>
            <a:ext cx="1897868" cy="1944216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7E7A658-8914-F64B-B162-7D5B775B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23" y="1493782"/>
            <a:ext cx="1157338" cy="11573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FB29B349-09D7-7143-ABA0-4B61E62DE13A}"/>
              </a:ext>
            </a:extLst>
          </p:cNvPr>
          <p:cNvSpPr txBox="1">
            <a:spLocks/>
          </p:cNvSpPr>
          <p:nvPr/>
        </p:nvSpPr>
        <p:spPr>
          <a:xfrm>
            <a:off x="107504" y="195486"/>
            <a:ext cx="8229600" cy="707886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189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377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566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Tx/>
            </a:pPr>
            <a:r>
              <a:rPr lang="ja-JP" altLang="en-US" sz="4000" b="1" ker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開発の振り返り</a:t>
            </a:r>
            <a:endParaRPr lang="zh-CN" altLang="en-US" sz="4000" b="1" kern="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F985185-E255-9C40-BBF8-2F02211CA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591102"/>
              </p:ext>
            </p:extLst>
          </p:nvPr>
        </p:nvGraphicFramePr>
        <p:xfrm>
          <a:off x="1115616" y="1203598"/>
          <a:ext cx="712879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467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1053467" y="3291830"/>
            <a:ext cx="7038850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Calibri" panose="020F0502020204030204" pitchFamily="34" charset="0"/>
              </a:rPr>
              <a:t>Thank</a:t>
            </a:r>
            <a:r>
              <a:rPr lang="ja-JP" altLang="en-US" sz="4400" b="1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ja-JP" sz="4400" b="1" dirty="0">
                <a:solidFill>
                  <a:schemeClr val="bg1"/>
                </a:solidFill>
                <a:latin typeface="Calibri" panose="020F0502020204030204" pitchFamily="34" charset="0"/>
              </a:rPr>
              <a:t>you for your listening</a:t>
            </a:r>
            <a:endParaRPr lang="zh-CN" altLang="en-US" sz="4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47FD8D-85FA-B24F-85C6-E37D02463A54}"/>
              </a:ext>
            </a:extLst>
          </p:cNvPr>
          <p:cNvSpPr txBox="1"/>
          <p:nvPr/>
        </p:nvSpPr>
        <p:spPr>
          <a:xfrm>
            <a:off x="977462" y="1489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99A7363-0B7C-A84E-8139-A9026F0C571C}"/>
              </a:ext>
            </a:extLst>
          </p:cNvPr>
          <p:cNvSpPr/>
          <p:nvPr/>
        </p:nvSpPr>
        <p:spPr bwMode="auto">
          <a:xfrm>
            <a:off x="3623958" y="1092772"/>
            <a:ext cx="1897868" cy="1944216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7E7A658-8914-F64B-B162-7D5B775B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23" y="1493782"/>
            <a:ext cx="1157338" cy="115733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C8DDC-7456-0943-9F94-411EEF27F96D}"/>
              </a:ext>
            </a:extLst>
          </p:cNvPr>
          <p:cNvSpPr txBox="1"/>
          <p:nvPr/>
        </p:nvSpPr>
        <p:spPr>
          <a:xfrm>
            <a:off x="3326397" y="4038985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Do you have any questions ?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2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4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5CDFECC8-B5C9-504A-A27A-3A698C18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2446"/>
            <a:ext cx="8229600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ja-JP" altLang="en-US" sz="5400" b="1">
                <a:solidFill>
                  <a:schemeClr val="bg1"/>
                </a:solidFill>
                <a:latin typeface="Calibri" panose="020F0502020204030204" pitchFamily="34" charset="0"/>
              </a:rPr>
              <a:t>　</a:t>
            </a:r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</a:rPr>
              <a:t>JO4</a:t>
            </a:r>
            <a:r>
              <a:rPr lang="en-US" altLang="zh-CN" sz="5400" b="1" dirty="0">
                <a:latin typeface="Calibri" panose="020F0502020204030204" pitchFamily="34" charset="0"/>
              </a:rPr>
              <a:t>R</a:t>
            </a:r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</a:rPr>
              <a:t>YO9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288347-EA18-B240-8AB8-0C412CFBC854}"/>
              </a:ext>
            </a:extLst>
          </p:cNvPr>
          <p:cNvSpPr txBox="1"/>
          <p:nvPr/>
        </p:nvSpPr>
        <p:spPr>
          <a:xfrm>
            <a:off x="793379" y="1882793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SAKAI</a:t>
            </a:r>
          </a:p>
          <a:p>
            <a:r>
              <a:rPr kumimoji="1" lang="en-US" altLang="ja-JP" sz="6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HARUKA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4B65C6C-93BA-8943-96CB-88EB448AD264}"/>
              </a:ext>
            </a:extLst>
          </p:cNvPr>
          <p:cNvCxnSpPr>
            <a:cxnSpLocks/>
          </p:cNvCxnSpPr>
          <p:nvPr/>
        </p:nvCxnSpPr>
        <p:spPr bwMode="auto">
          <a:xfrm>
            <a:off x="899592" y="3810559"/>
            <a:ext cx="273630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DB13181-D23B-844A-8DC8-FF38B91824C3}"/>
              </a:ext>
            </a:extLst>
          </p:cNvPr>
          <p:cNvCxnSpPr>
            <a:cxnSpLocks/>
          </p:cNvCxnSpPr>
          <p:nvPr/>
        </p:nvCxnSpPr>
        <p:spPr bwMode="auto">
          <a:xfrm>
            <a:off x="5124902" y="1946864"/>
            <a:ext cx="273630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円/楕円 6">
            <a:extLst>
              <a:ext uri="{FF2B5EF4-FFF2-40B4-BE49-F238E27FC236}">
                <a16:creationId xmlns:a16="http://schemas.microsoft.com/office/drawing/2014/main" id="{08B751E7-D1AE-BD4F-85E6-04DAAF8EEBAE}"/>
              </a:ext>
            </a:extLst>
          </p:cNvPr>
          <p:cNvSpPr/>
          <p:nvPr/>
        </p:nvSpPr>
        <p:spPr bwMode="auto">
          <a:xfrm>
            <a:off x="3155026" y="1658832"/>
            <a:ext cx="2376264" cy="2376264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02829B-161C-394E-A2FE-7B5CFEB6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9702"/>
            <a:ext cx="1414524" cy="141452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FF89F8-1F6B-0945-B9F2-9EAE6DC7FFF7}"/>
              </a:ext>
            </a:extLst>
          </p:cNvPr>
          <p:cNvSpPr txBox="1"/>
          <p:nvPr/>
        </p:nvSpPr>
        <p:spPr>
          <a:xfrm>
            <a:off x="5468546" y="1877468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6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SAITO</a:t>
            </a:r>
          </a:p>
          <a:p>
            <a:pPr algn="r"/>
            <a:r>
              <a:rPr kumimoji="1" lang="en-US" altLang="ja-JP" sz="6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MOMOYO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31D3452-2992-FC40-ADD4-BFFA00966BF0}"/>
              </a:ext>
            </a:extLst>
          </p:cNvPr>
          <p:cNvSpPr txBox="1"/>
          <p:nvPr/>
        </p:nvSpPr>
        <p:spPr>
          <a:xfrm>
            <a:off x="793379" y="38934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酒井　春華：プログラマ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AA0336-30DC-3E40-BCA5-18DC875505C3}"/>
              </a:ext>
            </a:extLst>
          </p:cNvPr>
          <p:cNvSpPr txBox="1"/>
          <p:nvPr/>
        </p:nvSpPr>
        <p:spPr>
          <a:xfrm>
            <a:off x="5237713" y="15067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齋藤　桃代：プログラマ</a:t>
            </a:r>
          </a:p>
        </p:txBody>
      </p:sp>
    </p:spTree>
    <p:extLst>
      <p:ext uri="{BB962C8B-B14F-4D97-AF65-F5344CB8AC3E}">
        <p14:creationId xmlns:p14="http://schemas.microsoft.com/office/powerpoint/2010/main" val="253950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7D4FA-45F1-0E4A-ADD0-4A129DE5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6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71F5CC-A3EC-3444-ABF4-A40EAF005C0F}"/>
              </a:ext>
            </a:extLst>
          </p:cNvPr>
          <p:cNvSpPr txBox="1"/>
          <p:nvPr/>
        </p:nvSpPr>
        <p:spPr>
          <a:xfrm>
            <a:off x="755576" y="3169193"/>
            <a:ext cx="526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一人ファッションショー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AA12B2-6FB6-EF49-9EBA-CFDED603593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-452586"/>
            <a:ext cx="3435846" cy="34358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81E0B9-E242-AC44-9BD3-52D0EF59505A}"/>
              </a:ext>
            </a:extLst>
          </p:cNvPr>
          <p:cNvSpPr txBox="1"/>
          <p:nvPr/>
        </p:nvSpPr>
        <p:spPr>
          <a:xfrm>
            <a:off x="1979712" y="3692413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>
                    <a:lumMod val="8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出かける前日、新しい服を購入した際などに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服を引っ張り出し組み合わせコーデを決める</a:t>
            </a:r>
            <a:r>
              <a:rPr kumimoji="1" lang="ja-JP" altLang="en-US">
                <a:solidFill>
                  <a:schemeClr val="bg1">
                    <a:lumMod val="8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行為。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solidFill>
                  <a:schemeClr val="bg1">
                    <a:lumMod val="8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イラストを描いて考えることもある。</a:t>
            </a:r>
          </a:p>
        </p:txBody>
      </p:sp>
      <p:sp>
        <p:nvSpPr>
          <p:cNvPr id="7" name="爆発 2 6">
            <a:extLst>
              <a:ext uri="{FF2B5EF4-FFF2-40B4-BE49-F238E27FC236}">
                <a16:creationId xmlns:a16="http://schemas.microsoft.com/office/drawing/2014/main" id="{BCAB7A7B-C294-2043-8433-0A13D566FAB5}"/>
              </a:ext>
            </a:extLst>
          </p:cNvPr>
          <p:cNvSpPr/>
          <p:nvPr/>
        </p:nvSpPr>
        <p:spPr bwMode="auto">
          <a:xfrm rot="1353555">
            <a:off x="696192" y="1131584"/>
            <a:ext cx="4387458" cy="3551998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7123D6-E11A-744D-A01C-E3FB9A89E49A}"/>
              </a:ext>
            </a:extLst>
          </p:cNvPr>
          <p:cNvSpPr txBox="1"/>
          <p:nvPr/>
        </p:nvSpPr>
        <p:spPr>
          <a:xfrm>
            <a:off x="1211058" y="266140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部屋が散らかる</a:t>
            </a:r>
          </a:p>
        </p:txBody>
      </p:sp>
      <p:sp>
        <p:nvSpPr>
          <p:cNvPr id="9" name="爆発 2 8">
            <a:extLst>
              <a:ext uri="{FF2B5EF4-FFF2-40B4-BE49-F238E27FC236}">
                <a16:creationId xmlns:a16="http://schemas.microsoft.com/office/drawing/2014/main" id="{B12E68C1-8A2E-6446-9409-46A57AFA6853}"/>
              </a:ext>
            </a:extLst>
          </p:cNvPr>
          <p:cNvSpPr/>
          <p:nvPr/>
        </p:nvSpPr>
        <p:spPr bwMode="auto">
          <a:xfrm rot="1353555" flipH="1" flipV="1">
            <a:off x="3900550" y="253120"/>
            <a:ext cx="4387458" cy="3551998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44C674-4A91-E640-8CDB-76E8C552E821}"/>
              </a:ext>
            </a:extLst>
          </p:cNvPr>
          <p:cNvSpPr txBox="1"/>
          <p:nvPr/>
        </p:nvSpPr>
        <p:spPr>
          <a:xfrm>
            <a:off x="5826645" y="176750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手間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6E7C79B9-3402-6E40-8BA2-7A1A9F728DC8}"/>
              </a:ext>
            </a:extLst>
          </p:cNvPr>
          <p:cNvSpPr/>
          <p:nvPr/>
        </p:nvSpPr>
        <p:spPr bwMode="auto">
          <a:xfrm>
            <a:off x="997335" y="1810934"/>
            <a:ext cx="7128792" cy="1512168"/>
          </a:xfrm>
          <a:prstGeom prst="wedgeRoundRectCallout">
            <a:avLst>
              <a:gd name="adj1" fmla="val 19380"/>
              <a:gd name="adj2" fmla="val -5030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ja-JP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ベッドの中でコーディネートができたら・・・</a:t>
            </a:r>
          </a:p>
        </p:txBody>
      </p:sp>
    </p:spTree>
    <p:extLst>
      <p:ext uri="{BB962C8B-B14F-4D97-AF65-F5344CB8AC3E}">
        <p14:creationId xmlns:p14="http://schemas.microsoft.com/office/powerpoint/2010/main" val="24633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1" grpId="0"/>
      <p:bldP spid="11" grpId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ED2C4720-3925-074E-AC7D-8D66E0EB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2446"/>
            <a:ext cx="8229600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ja-JP" altLang="en-US" sz="5400" b="1">
                <a:solidFill>
                  <a:schemeClr val="bg1"/>
                </a:solidFill>
                <a:latin typeface="Calibri" panose="020F0502020204030204" pitchFamily="34" charset="0"/>
              </a:rPr>
              <a:t>　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D708142B-5430-0646-A5EB-72BA3FB5460A}"/>
              </a:ext>
            </a:extLst>
          </p:cNvPr>
          <p:cNvSpPr txBox="1"/>
          <p:nvPr/>
        </p:nvSpPr>
        <p:spPr>
          <a:xfrm>
            <a:off x="1923888" y="267859"/>
            <a:ext cx="5143500" cy="10698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Pocket </a:t>
            </a:r>
            <a:r>
              <a:rPr lang="en-US" altLang="ja-JP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</a:t>
            </a:r>
            <a:r>
              <a:rPr lang="en-US" altLang="ja-JP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03175-CDAE-8248-97B4-57A736463FDA}"/>
              </a:ext>
            </a:extLst>
          </p:cNvPr>
          <p:cNvSpPr txBox="1"/>
          <p:nvPr/>
        </p:nvSpPr>
        <p:spPr>
          <a:xfrm>
            <a:off x="2563194" y="125845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3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スマホの中で一人ファッションショー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9B0ABD3-EA67-104F-BBD4-488BFE403830}"/>
              </a:ext>
            </a:extLst>
          </p:cNvPr>
          <p:cNvSpPr/>
          <p:nvPr/>
        </p:nvSpPr>
        <p:spPr bwMode="auto">
          <a:xfrm>
            <a:off x="827584" y="1800458"/>
            <a:ext cx="7416824" cy="2895628"/>
          </a:xfrm>
          <a:prstGeom prst="round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FE10DE-BF04-F444-AB77-7441FA6D3A4A}"/>
              </a:ext>
            </a:extLst>
          </p:cNvPr>
          <p:cNvSpPr/>
          <p:nvPr/>
        </p:nvSpPr>
        <p:spPr>
          <a:xfrm>
            <a:off x="1331640" y="2052386"/>
            <a:ext cx="8443337" cy="2597859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kumimoji="1" lang="ja-JP" sz="3200" i="0" baseline="0">
                <a:latin typeface="MS Gothic" panose="020B0609070205080204" pitchFamily="49" charset="-128"/>
                <a:ea typeface="MS Gothic" panose="020B0609070205080204" pitchFamily="49" charset="-128"/>
              </a:rPr>
              <a:t>着せ替えアプリ</a:t>
            </a:r>
            <a:endParaRPr 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>
              <a:buChar char="•"/>
            </a:pPr>
            <a:r>
              <a:rPr kumimoji="1" lang="ja-JP" sz="3200" i="0" baseline="0">
                <a:latin typeface="MS Gothic" panose="020B0609070205080204" pitchFamily="49" charset="-128"/>
                <a:ea typeface="MS Gothic" panose="020B0609070205080204" pitchFamily="49" charset="-128"/>
              </a:rPr>
              <a:t>アバター作成</a:t>
            </a:r>
            <a:endParaRPr 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>
              <a:buChar char="•"/>
            </a:pPr>
            <a:r>
              <a:rPr kumimoji="1" lang="ja-JP" sz="3200" i="0" baseline="0">
                <a:latin typeface="MS Gothic" panose="020B0609070205080204" pitchFamily="49" charset="-128"/>
                <a:ea typeface="MS Gothic" panose="020B0609070205080204" pitchFamily="49" charset="-128"/>
              </a:rPr>
              <a:t>自分の服を登録</a:t>
            </a:r>
            <a:endParaRPr kumimoji="1" lang="en-US" altLang="ja-JP" sz="3200" i="0" baseline="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　　　</a:t>
            </a:r>
            <a:r>
              <a:rPr kumimoji="1" lang="ja-JP" altLang="ja-JP" sz="2000">
                <a:latin typeface="MS Gothic" panose="020B0609070205080204" pitchFamily="49" charset="-128"/>
                <a:ea typeface="MS Gothic" panose="020B0609070205080204" pitchFamily="49" charset="-128"/>
              </a:rPr>
              <a:t>→柄や形、その他詳細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ja-JP" sz="2000">
                <a:latin typeface="MS Gothic" panose="020B0609070205080204" pitchFamily="49" charset="-128"/>
                <a:ea typeface="MS Gothic" panose="020B0609070205080204" pitchFamily="49" charset="-128"/>
              </a:rPr>
              <a:t>スリット等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kumimoji="1" lang="ja-JP" altLang="ja-JP" sz="2000">
                <a:latin typeface="MS Gothic" panose="020B0609070205080204" pitchFamily="49" charset="-128"/>
                <a:ea typeface="MS Gothic" panose="020B0609070205080204" pitchFamily="49" charset="-128"/>
              </a:rPr>
              <a:t>も自由自在！</a:t>
            </a:r>
            <a:endParaRPr kumimoji="1" lang="en-US" altLang="ja-JP" sz="3200" i="0" baseline="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>
              <a:buChar char="•"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アルバム機能</a:t>
            </a: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>
              <a:buChar char="•"/>
            </a:pPr>
            <a:endParaRPr 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endParaRPr kumimoji="1" lang="en-US" altLang="ja-JP" sz="2000" i="0" baseline="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0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94CD28AF-182A-AF4A-8B0F-E752A33D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3146"/>
            <a:ext cx="2175788" cy="3870000"/>
          </a:xfrm>
          <a:prstGeom prst="rect">
            <a:avLst/>
          </a:prstGeom>
        </p:spPr>
      </p:pic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CC37D4E5-B549-C045-BB01-599EEF935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017187"/>
              </p:ext>
            </p:extLst>
          </p:nvPr>
        </p:nvGraphicFramePr>
        <p:xfrm>
          <a:off x="611560" y="1203598"/>
          <a:ext cx="504056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6">
            <a:extLst>
              <a:ext uri="{FF2B5EF4-FFF2-40B4-BE49-F238E27FC236}">
                <a16:creationId xmlns:a16="http://schemas.microsoft.com/office/drawing/2014/main" id="{2B7D9BA5-FE1A-214A-B803-B4510FD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ja-JP" altLang="en-US" sz="4000" b="1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動作フロー</a:t>
            </a:r>
            <a:endParaRPr lang="zh-CN" altLang="en-US" sz="40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49B54C1-5476-CA42-B461-4DBBA1D10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3146"/>
            <a:ext cx="2175787" cy="387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705815-87FA-CB42-8D0D-964280F00A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33998"/>
            <a:ext cx="2175787" cy="387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11FB32A-22B1-454C-A1FF-243F943EA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33998"/>
            <a:ext cx="2175787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25228573-787D-F64B-A94E-FD8FC0C6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95486"/>
            <a:ext cx="82296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ja-JP" altLang="en-US" sz="4000" b="1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実機デモ</a:t>
            </a:r>
            <a:endParaRPr lang="zh-CN" altLang="en-US" sz="40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69AF6A4-D366-7248-A1AC-ADAA2C03380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-164554"/>
            <a:ext cx="4443958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6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8129EE49-7EFB-DF4B-A30D-28F7C3B8F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082609"/>
              </p:ext>
            </p:extLst>
          </p:nvPr>
        </p:nvGraphicFramePr>
        <p:xfrm>
          <a:off x="1043608" y="195486"/>
          <a:ext cx="698477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001504"/>
      </p:ext>
    </p:extLst>
  </p:cSld>
  <p:clrMapOvr>
    <a:masterClrMapping/>
  </p:clrMapOvr>
</p:sld>
</file>

<file path=ppt/theme/theme1.xml><?xml version="1.0" encoding="utf-8"?>
<a:theme xmlns:a="http://schemas.openxmlformats.org/drawingml/2006/main" name="www.freeppt7.com-Best powerpoint templates free download-slideshow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-the best ppt templates">
  <a:themeElements>
    <a:clrScheme name="自定义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294B"/>
      </a:accent1>
      <a:accent2>
        <a:srgbClr val="FFC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elveticaNeueLT Pro 77 BdCn"/>
        <a:ea typeface="微软雅黑"/>
        <a:cs typeface=""/>
      </a:majorFont>
      <a:minorFont>
        <a:latin typeface="Century Gothic  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213</Words>
  <Application>Microsoft Macintosh PowerPoint</Application>
  <PresentationFormat>画面に合わせる (16:9)</PresentationFormat>
  <Paragraphs>65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25" baseType="lpstr">
      <vt:lpstr>Century Gothic  </vt:lpstr>
      <vt:lpstr>HelveticaNeueLT Pro 67 MdCn</vt:lpstr>
      <vt:lpstr>HelveticaNeueLT Pro 77 BdCn</vt:lpstr>
      <vt:lpstr>Hiragino Sans GB W3</vt:lpstr>
      <vt:lpstr>微软雅黑</vt:lpstr>
      <vt:lpstr>ＭＳ Ｐゴシック</vt:lpstr>
      <vt:lpstr>MS Gothic</vt:lpstr>
      <vt:lpstr>Segoe UI Light</vt:lpstr>
      <vt:lpstr>宋体</vt:lpstr>
      <vt:lpstr>Arial</vt:lpstr>
      <vt:lpstr>Calibri</vt:lpstr>
      <vt:lpstr>News Gothic MT</vt:lpstr>
      <vt:lpstr>www.freeppt7.com-Best powerpoint templates free download-slideshow</vt:lpstr>
      <vt:lpstr>www.freeppt7.com-the best ppt templates</vt:lpstr>
      <vt:lpstr>PowerPoint プレゼンテーション</vt:lpstr>
      <vt:lpstr>PowerPoint プレゼンテーション</vt:lpstr>
      <vt:lpstr>　JO4RYO9</vt:lpstr>
      <vt:lpstr>PowerPoint プレゼンテーション</vt:lpstr>
      <vt:lpstr>PowerPoint プレゼンテーション</vt:lpstr>
      <vt:lpstr>　</vt:lpstr>
      <vt:lpstr>　動作フロー</vt:lpstr>
      <vt:lpstr>　実機デモ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酒井 春華</cp:lastModifiedBy>
  <cp:revision>118</cp:revision>
  <dcterms:created xsi:type="dcterms:W3CDTF">2015-07-20T07:58:44Z</dcterms:created>
  <dcterms:modified xsi:type="dcterms:W3CDTF">2019-07-23T05:54:46Z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