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2"/>
  </p:notesMasterIdLst>
  <p:sldIdLst>
    <p:sldId id="257" r:id="rId2"/>
    <p:sldId id="264" r:id="rId3"/>
    <p:sldId id="269" r:id="rId4"/>
    <p:sldId id="270" r:id="rId5"/>
    <p:sldId id="258" r:id="rId6"/>
    <p:sldId id="268" r:id="rId7"/>
    <p:sldId id="261" r:id="rId8"/>
    <p:sldId id="267"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2B5F59C-C3A3-4CEB-A45C-6CD206922A0A}">
          <p14:sldIdLst>
            <p14:sldId id="257"/>
            <p14:sldId id="264"/>
            <p14:sldId id="269"/>
            <p14:sldId id="270"/>
            <p14:sldId id="258"/>
            <p14:sldId id="268"/>
            <p14:sldId id="261"/>
            <p14:sldId id="267"/>
            <p14:sldId id="263"/>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崚広 松尾" initials="崚広" lastIdx="1" clrIdx="0">
    <p:extLst>
      <p:ext uri="{19B8F6BF-5375-455C-9EA6-DF929625EA0E}">
        <p15:presenceInfo xmlns:p15="http://schemas.microsoft.com/office/powerpoint/2012/main" userId="48a23f03db04d0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651"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25412-201B-45EE-A960-DA1D8BA3E915}" type="datetimeFigureOut">
              <a:rPr kumimoji="1" lang="ja-JP" altLang="en-US" smtClean="0"/>
              <a:t>2019/7/23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EEC1F-3D06-4253-846A-456380DE25BF}" type="slidenum">
              <a:rPr kumimoji="1" lang="ja-JP" altLang="en-US" smtClean="0"/>
              <a:t>‹#›</a:t>
            </a:fld>
            <a:endParaRPr kumimoji="1" lang="ja-JP" altLang="en-US"/>
          </a:p>
        </p:txBody>
      </p:sp>
    </p:spTree>
    <p:extLst>
      <p:ext uri="{BB962C8B-B14F-4D97-AF65-F5344CB8AC3E}">
        <p14:creationId xmlns:p14="http://schemas.microsoft.com/office/powerpoint/2010/main" val="18319931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今から私達の発表を始めます。班員は松尾と藤家です。私達は、タイムカプセル（デジタル）というアプリを作りました。</a:t>
            </a:r>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1</a:t>
            </a:fld>
            <a:endParaRPr kumimoji="1" lang="ja-JP" altLang="en-US"/>
          </a:p>
        </p:txBody>
      </p:sp>
    </p:spTree>
    <p:extLst>
      <p:ext uri="{BB962C8B-B14F-4D97-AF65-F5344CB8AC3E}">
        <p14:creationId xmlns:p14="http://schemas.microsoft.com/office/powerpoint/2010/main" val="293709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そもそもタイムカプセル（デジタル）とは何？ということですが、名前の通りデジタル化したタイムカプセルです。</a:t>
            </a:r>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2</a:t>
            </a:fld>
            <a:endParaRPr kumimoji="1" lang="ja-JP" altLang="en-US"/>
          </a:p>
        </p:txBody>
      </p:sp>
    </p:spTree>
    <p:extLst>
      <p:ext uri="{BB962C8B-B14F-4D97-AF65-F5344CB8AC3E}">
        <p14:creationId xmlns:p14="http://schemas.microsoft.com/office/powerpoint/2010/main" val="151121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アプリを作った理由ですが、現在のタイムカプセルには専用の機器を使用しないと中身がだめになってしまう、埋める場所がない等問題があります。そういった問題を解決したいと思いこのアプリを作成しました。</a:t>
            </a:r>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3</a:t>
            </a:fld>
            <a:endParaRPr kumimoji="1" lang="ja-JP" altLang="en-US"/>
          </a:p>
        </p:txBody>
      </p:sp>
    </p:spTree>
    <p:extLst>
      <p:ext uri="{BB962C8B-B14F-4D97-AF65-F5344CB8AC3E}">
        <p14:creationId xmlns:p14="http://schemas.microsoft.com/office/powerpoint/2010/main" val="318508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このタイムカプセルでは二つのことが出来ます。</a:t>
            </a:r>
            <a:br>
              <a:rPr lang="ja-JP" altLang="en-US" dirty="0"/>
            </a:br>
            <a:r>
              <a:rPr kumimoji="1" lang="ja-JP" altLang="en-US" sz="1200" b="0" i="0" kern="1200" dirty="0">
                <a:solidFill>
                  <a:schemeClr val="tx1"/>
                </a:solidFill>
                <a:effectLst/>
                <a:latin typeface="+mn-lt"/>
                <a:ea typeface="+mn-ea"/>
                <a:cs typeface="+mn-cs"/>
              </a:rPr>
              <a:t>まず、一つ目は皆さんが知っているタイムカプセルと同様、未来の自分にメッセージを送り、懐かしんだりすることができるということ。</a:t>
            </a:r>
            <a:br>
              <a:rPr lang="ja-JP" altLang="en-US" dirty="0"/>
            </a:br>
            <a:r>
              <a:rPr kumimoji="1" lang="ja-JP" altLang="en-US" sz="1200" b="0" i="0" kern="1200" dirty="0">
                <a:solidFill>
                  <a:schemeClr val="tx1"/>
                </a:solidFill>
                <a:effectLst/>
                <a:latin typeface="+mn-lt"/>
                <a:ea typeface="+mn-ea"/>
                <a:cs typeface="+mn-cs"/>
              </a:rPr>
              <a:t>もう一つは、埋める場所を考える手間など、専用の機器を用意する必要がないので、手軽に未来にメッセージを送ることができることです。</a:t>
            </a:r>
            <a:br>
              <a:rPr lang="ja-JP" altLang="en-US" dirty="0"/>
            </a:br>
            <a:r>
              <a:rPr kumimoji="1" lang="ja-JP" altLang="en-US" sz="1200" b="0" i="0" kern="1200" dirty="0">
                <a:solidFill>
                  <a:schemeClr val="tx1"/>
                </a:solidFill>
                <a:effectLst/>
                <a:latin typeface="+mn-lt"/>
                <a:ea typeface="+mn-ea"/>
                <a:cs typeface="+mn-cs"/>
              </a:rPr>
              <a:t>これにより、リマインドとしても使うことも出来ます。</a:t>
            </a:r>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4</a:t>
            </a:fld>
            <a:endParaRPr kumimoji="1" lang="ja-JP" altLang="en-US"/>
          </a:p>
        </p:txBody>
      </p:sp>
    </p:spTree>
    <p:extLst>
      <p:ext uri="{BB962C8B-B14F-4D97-AF65-F5344CB8AC3E}">
        <p14:creationId xmlns:p14="http://schemas.microsoft.com/office/powerpoint/2010/main" val="169110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次にアプリの使い方です。</a:t>
            </a:r>
            <a:br>
              <a:rPr lang="ja-JP" altLang="en-US" dirty="0"/>
            </a:br>
            <a:r>
              <a:rPr kumimoji="1" lang="ja-JP" altLang="en-US" sz="1200" b="0" i="0" kern="1200" dirty="0">
                <a:solidFill>
                  <a:schemeClr val="tx1"/>
                </a:solidFill>
                <a:effectLst/>
                <a:latin typeface="+mn-lt"/>
                <a:ea typeface="+mn-ea"/>
                <a:cs typeface="+mn-cs"/>
              </a:rPr>
              <a:t>スライドの一番左がメイン画面になります。</a:t>
            </a:r>
            <a:br>
              <a:rPr lang="ja-JP" altLang="en-US" dirty="0"/>
            </a:br>
            <a:r>
              <a:rPr kumimoji="1" lang="ja-JP" altLang="en-US" sz="1200" b="0" i="0" kern="1200" dirty="0">
                <a:solidFill>
                  <a:schemeClr val="tx1"/>
                </a:solidFill>
                <a:effectLst/>
                <a:latin typeface="+mn-lt"/>
                <a:ea typeface="+mn-ea"/>
                <a:cs typeface="+mn-cs"/>
              </a:rPr>
              <a:t>使用するには、最初に埋めると書いてあるボタンをタップします。</a:t>
            </a:r>
            <a:br>
              <a:rPr lang="ja-JP" altLang="en-US" dirty="0"/>
            </a:br>
            <a:r>
              <a:rPr kumimoji="1" lang="ja-JP" altLang="en-US" sz="1200" b="0" i="0" kern="1200" dirty="0">
                <a:solidFill>
                  <a:schemeClr val="tx1"/>
                </a:solidFill>
                <a:effectLst/>
                <a:latin typeface="+mn-lt"/>
                <a:ea typeface="+mn-ea"/>
                <a:cs typeface="+mn-cs"/>
              </a:rPr>
              <a:t>左から</a:t>
            </a:r>
            <a:r>
              <a:rPr kumimoji="1" lang="en-US" altLang="ja-JP" sz="1200" b="0" i="0" kern="1200" dirty="0">
                <a:solidFill>
                  <a:schemeClr val="tx1"/>
                </a:solidFill>
                <a:effectLst/>
                <a:latin typeface="+mn-lt"/>
                <a:ea typeface="+mn-ea"/>
                <a:cs typeface="+mn-cs"/>
              </a:rPr>
              <a:t>2</a:t>
            </a:r>
            <a:r>
              <a:rPr kumimoji="1" lang="ja-JP" altLang="en-US" sz="1200" b="0" i="0" kern="1200" dirty="0">
                <a:solidFill>
                  <a:schemeClr val="tx1"/>
                </a:solidFill>
                <a:effectLst/>
                <a:latin typeface="+mn-lt"/>
                <a:ea typeface="+mn-ea"/>
                <a:cs typeface="+mn-cs"/>
              </a:rPr>
              <a:t>番目の画面になり、メッセージのタイトルと送る内容、画像、送る日付を選択して送信を押します。</a:t>
            </a:r>
            <a:br>
              <a:rPr lang="ja-JP" altLang="en-US" dirty="0"/>
            </a:br>
            <a:r>
              <a:rPr kumimoji="1" lang="ja-JP" altLang="en-US" sz="1200" b="0" i="0" kern="1200" dirty="0">
                <a:solidFill>
                  <a:schemeClr val="tx1"/>
                </a:solidFill>
                <a:effectLst/>
                <a:latin typeface="+mn-lt"/>
                <a:ea typeface="+mn-ea"/>
                <a:cs typeface="+mn-cs"/>
              </a:rPr>
              <a:t>指定した日に通知が来て、タップすると一番右の画面になり、タイトル、画像、メッセージの内容が表示されます。</a:t>
            </a:r>
            <a:br>
              <a:rPr lang="ja-JP" altLang="en-US" dirty="0"/>
            </a:br>
            <a:r>
              <a:rPr kumimoji="1" lang="ja-JP" altLang="en-US" sz="1200" b="0" i="0" kern="1200" dirty="0">
                <a:solidFill>
                  <a:schemeClr val="tx1"/>
                </a:solidFill>
                <a:effectLst/>
                <a:latin typeface="+mn-lt"/>
                <a:ea typeface="+mn-ea"/>
                <a:cs typeface="+mn-cs"/>
              </a:rPr>
              <a:t>履歴を閲覧するにはメイン画面の思い出をタップします。</a:t>
            </a:r>
            <a:br>
              <a:rPr lang="ja-JP" altLang="en-US" dirty="0"/>
            </a:br>
            <a:r>
              <a:rPr kumimoji="1" lang="ja-JP" altLang="en-US" sz="1200" b="0" i="0" kern="1200" dirty="0">
                <a:solidFill>
                  <a:schemeClr val="tx1"/>
                </a:solidFill>
                <a:effectLst/>
                <a:latin typeface="+mn-lt"/>
                <a:ea typeface="+mn-ea"/>
                <a:cs typeface="+mn-cs"/>
              </a:rPr>
              <a:t>タップすると</a:t>
            </a:r>
            <a:r>
              <a:rPr kumimoji="1" lang="en-US" altLang="ja-JP" sz="1200" b="0" i="0" kern="1200" dirty="0">
                <a:solidFill>
                  <a:schemeClr val="tx1"/>
                </a:solidFill>
                <a:effectLst/>
                <a:latin typeface="+mn-lt"/>
                <a:ea typeface="+mn-ea"/>
                <a:cs typeface="+mn-cs"/>
              </a:rPr>
              <a:t>3</a:t>
            </a:r>
            <a:r>
              <a:rPr kumimoji="1" lang="ja-JP" altLang="en-US" sz="1200" b="0" i="0" kern="1200" dirty="0">
                <a:solidFill>
                  <a:schemeClr val="tx1"/>
                </a:solidFill>
                <a:effectLst/>
                <a:latin typeface="+mn-lt"/>
                <a:ea typeface="+mn-ea"/>
                <a:cs typeface="+mn-cs"/>
              </a:rPr>
              <a:t>番目の画面に今まで送ったタイムカプセルを一覧として表示することが出来ます。タップをすると通知された時と同じように一番右の画面に飛びます</a:t>
            </a:r>
            <a:br>
              <a:rPr lang="ja-JP" altLang="en-US" dirty="0"/>
            </a:br>
            <a:r>
              <a:rPr kumimoji="1" lang="ja-JP" altLang="en-US" sz="1200" b="0" i="0" kern="1200" dirty="0">
                <a:solidFill>
                  <a:schemeClr val="tx1"/>
                </a:solidFill>
                <a:effectLst/>
                <a:latin typeface="+mn-lt"/>
                <a:ea typeface="+mn-ea"/>
                <a:cs typeface="+mn-cs"/>
              </a:rPr>
              <a:t>ちょっとここで残念なお知らせですが、日付を選んで通知しようとしていたのですが、ニフクラ を用いて通知するためには、有料プランに入らないといけなかったので実装することができませんでした</a:t>
            </a:r>
            <a:endParaRPr kumimoji="1" lang="ja-JP" altLang="en-US" dirty="0"/>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5</a:t>
            </a:fld>
            <a:endParaRPr kumimoji="1" lang="ja-JP" altLang="en-US"/>
          </a:p>
        </p:txBody>
      </p:sp>
    </p:spTree>
    <p:extLst>
      <p:ext uri="{BB962C8B-B14F-4D97-AF65-F5344CB8AC3E}">
        <p14:creationId xmlns:p14="http://schemas.microsoft.com/office/powerpoint/2010/main" val="188661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次にターゲット層です。</a:t>
            </a:r>
            <a:br>
              <a:rPr lang="ja-JP" altLang="en-US" dirty="0"/>
            </a:br>
            <a:r>
              <a:rPr kumimoji="1" lang="ja-JP" altLang="en-US" sz="1200" b="0" i="0" kern="1200" dirty="0">
                <a:solidFill>
                  <a:schemeClr val="tx1"/>
                </a:solidFill>
                <a:effectLst/>
                <a:latin typeface="+mn-lt"/>
                <a:ea typeface="+mn-ea"/>
                <a:cs typeface="+mn-cs"/>
              </a:rPr>
              <a:t>メインのターゲット層は、思い出を保存したい人です。　手軽に思い出を振り返ることができます</a:t>
            </a:r>
            <a:br>
              <a:rPr lang="ja-JP" altLang="en-US" dirty="0"/>
            </a:br>
            <a:r>
              <a:rPr kumimoji="1" lang="ja-JP" altLang="en-US" sz="1200" b="0" i="0" kern="1200" dirty="0">
                <a:solidFill>
                  <a:schemeClr val="tx1"/>
                </a:solidFill>
                <a:effectLst/>
                <a:latin typeface="+mn-lt"/>
                <a:ea typeface="+mn-ea"/>
                <a:cs typeface="+mn-cs"/>
              </a:rPr>
              <a:t>それ以外として最初に説明したリマインダとして使用する方も想定しています。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7</a:t>
            </a:fld>
            <a:endParaRPr kumimoji="1" lang="ja-JP" altLang="en-US"/>
          </a:p>
        </p:txBody>
      </p:sp>
    </p:spTree>
    <p:extLst>
      <p:ext uri="{BB962C8B-B14F-4D97-AF65-F5344CB8AC3E}">
        <p14:creationId xmlns:p14="http://schemas.microsoft.com/office/powerpoint/2010/main" val="425002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使用した技術は</a:t>
            </a:r>
            <a:r>
              <a:rPr kumimoji="1" lang="en-US" altLang="ja-JP" dirty="0"/>
              <a:t>Monaca</a:t>
            </a:r>
            <a:r>
              <a:rPr kumimoji="1" lang="ja-JP" altLang="en-US" dirty="0"/>
              <a:t>、ニフクラのモバイルバックエンドを使用しました。</a:t>
            </a:r>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8</a:t>
            </a:fld>
            <a:endParaRPr kumimoji="1" lang="ja-JP" altLang="en-US"/>
          </a:p>
        </p:txBody>
      </p:sp>
    </p:spTree>
    <p:extLst>
      <p:ext uri="{BB962C8B-B14F-4D97-AF65-F5344CB8AC3E}">
        <p14:creationId xmlns:p14="http://schemas.microsoft.com/office/powerpoint/2010/main" val="258927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続いて将来の展望です。</a:t>
            </a:r>
            <a:endParaRPr kumimoji="1" lang="en-US" altLang="ja-JP" dirty="0"/>
          </a:p>
          <a:p>
            <a:r>
              <a:rPr kumimoji="1" lang="ja-JP" altLang="en-US" sz="1200" b="0" i="0" kern="1200" dirty="0">
                <a:solidFill>
                  <a:schemeClr val="tx1"/>
                </a:solidFill>
                <a:effectLst/>
                <a:latin typeface="+mn-lt"/>
                <a:ea typeface="+mn-ea"/>
                <a:cs typeface="+mn-cs"/>
              </a:rPr>
              <a:t>まずは通知機能です。これは正直実装しないとこのアプリがほとんど役に立たないので実装したいです。</a:t>
            </a:r>
            <a:br>
              <a:rPr lang="ja-JP" altLang="en-US" dirty="0"/>
            </a:br>
            <a:r>
              <a:rPr kumimoji="1" lang="ja-JP" altLang="en-US" sz="1200" b="0" i="0" kern="1200" dirty="0">
                <a:solidFill>
                  <a:schemeClr val="tx1"/>
                </a:solidFill>
                <a:effectLst/>
                <a:latin typeface="+mn-lt"/>
                <a:ea typeface="+mn-ea"/>
                <a:cs typeface="+mn-cs"/>
              </a:rPr>
              <a:t>あとは、</a:t>
            </a:r>
            <a:r>
              <a:rPr kumimoji="1" lang="en-US" altLang="ja-JP" sz="1200" b="0" i="0" kern="1200" dirty="0">
                <a:solidFill>
                  <a:schemeClr val="tx1"/>
                </a:solidFill>
                <a:effectLst/>
                <a:latin typeface="+mn-lt"/>
                <a:ea typeface="+mn-ea"/>
                <a:cs typeface="+mn-cs"/>
              </a:rPr>
              <a:t>SNS</a:t>
            </a:r>
            <a:r>
              <a:rPr kumimoji="1" lang="ja-JP" altLang="en-US" sz="1200" b="0" i="0" kern="1200" dirty="0">
                <a:solidFill>
                  <a:schemeClr val="tx1"/>
                </a:solidFill>
                <a:effectLst/>
                <a:latin typeface="+mn-lt"/>
                <a:ea typeface="+mn-ea"/>
                <a:cs typeface="+mn-cs"/>
              </a:rPr>
              <a:t>シェア機能です。これは、昔の自分がこんなメッセージ送ってたー、など共有できたら面白いのではないかなと思い作りたいと考えています。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9</a:t>
            </a:fld>
            <a:endParaRPr kumimoji="1" lang="ja-JP" altLang="en-US"/>
          </a:p>
        </p:txBody>
      </p:sp>
    </p:spTree>
    <p:extLst>
      <p:ext uri="{BB962C8B-B14F-4D97-AF65-F5344CB8AC3E}">
        <p14:creationId xmlns:p14="http://schemas.microsoft.com/office/powerpoint/2010/main" val="143011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最後に今回の反省点ですが、最大の反省点は</a:t>
            </a:r>
            <a:r>
              <a:rPr kumimoji="1" lang="ja-JP" altLang="en-US" sz="1200" dirty="0"/>
              <a:t>通知機能を実装できないことが最後に発覚したことです。この点に関しては設計の時に気づくことができたと思います。</a:t>
            </a:r>
            <a:endParaRPr kumimoji="1" lang="en-US" altLang="ja-JP" sz="1200" dirty="0"/>
          </a:p>
          <a:p>
            <a:r>
              <a:rPr kumimoji="1" lang="ja-JP" altLang="en-US" sz="1200" dirty="0"/>
              <a:t>他には仕事の割り振りがうまくできていなかった、</a:t>
            </a:r>
            <a:r>
              <a:rPr lang="ja-JP" altLang="en-US" sz="1200" dirty="0"/>
              <a:t>体調不良で開発が進まなかった等の反省点があります。次回の開発のときには反省点を活かしたいです。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これで私たちの発表を終わります。</a:t>
            </a:r>
            <a:br>
              <a:rPr lang="ja-JP" altLang="en-US" dirty="0"/>
            </a:br>
            <a:r>
              <a:rPr kumimoji="1" lang="ja-JP" altLang="en-US" sz="1200" b="0" i="0" kern="1200" dirty="0">
                <a:solidFill>
                  <a:schemeClr val="tx1"/>
                </a:solidFill>
                <a:effectLst/>
                <a:latin typeface="+mn-lt"/>
                <a:ea typeface="+mn-ea"/>
                <a:cs typeface="+mn-cs"/>
              </a:rPr>
              <a:t>ありがとうございました。</a:t>
            </a:r>
            <a:endParaRPr kumimoji="1" lang="en-US" altLang="ja-JP" sz="1200" dirty="0"/>
          </a:p>
        </p:txBody>
      </p:sp>
      <p:sp>
        <p:nvSpPr>
          <p:cNvPr id="4" name="スライド番号プレースホルダー 3"/>
          <p:cNvSpPr>
            <a:spLocks noGrp="1"/>
          </p:cNvSpPr>
          <p:nvPr>
            <p:ph type="sldNum" sz="quarter" idx="5"/>
          </p:nvPr>
        </p:nvSpPr>
        <p:spPr/>
        <p:txBody>
          <a:bodyPr/>
          <a:lstStyle/>
          <a:p>
            <a:fld id="{423EEC1F-3D06-4253-846A-456380DE25BF}" type="slidenum">
              <a:rPr kumimoji="1" lang="ja-JP" altLang="en-US" smtClean="0"/>
              <a:t>10</a:t>
            </a:fld>
            <a:endParaRPr kumimoji="1" lang="ja-JP" altLang="en-US"/>
          </a:p>
        </p:txBody>
      </p:sp>
    </p:spTree>
    <p:extLst>
      <p:ext uri="{BB962C8B-B14F-4D97-AF65-F5344CB8AC3E}">
        <p14:creationId xmlns:p14="http://schemas.microsoft.com/office/powerpoint/2010/main" val="3710486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350348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D6E202-B606-4609-B914-27C9371A1F6D}"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245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5820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5898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747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43070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94786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4149596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3464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5271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D6E202-B606-4609-B914-27C9371A1F6D}"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37761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9053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9649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626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D6E202-B606-4609-B914-27C9371A1F6D}" type="datetime1">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75086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D6E202-B606-4609-B914-27C9371A1F6D}"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3279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D6E202-B606-4609-B914-27C9371A1F6D}"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252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7/23/2019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33460"/>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72B836-78D7-423E-B9CE-9DF90902CAFD}"/>
              </a:ext>
            </a:extLst>
          </p:cNvPr>
          <p:cNvSpPr>
            <a:spLocks noGrp="1"/>
          </p:cNvSpPr>
          <p:nvPr>
            <p:ph type="ctrTitle"/>
          </p:nvPr>
        </p:nvSpPr>
        <p:spPr>
          <a:xfrm>
            <a:off x="980661" y="1041400"/>
            <a:ext cx="10230678" cy="2387600"/>
          </a:xfrm>
        </p:spPr>
        <p:txBody>
          <a:bodyPr/>
          <a:lstStyle/>
          <a:p>
            <a:r>
              <a:rPr kumimoji="1" lang="ja-JP" altLang="en-US" dirty="0"/>
              <a:t>タイムカプセル（デジタル）</a:t>
            </a:r>
          </a:p>
        </p:txBody>
      </p:sp>
      <p:sp>
        <p:nvSpPr>
          <p:cNvPr id="3" name="字幕 2">
            <a:extLst>
              <a:ext uri="{FF2B5EF4-FFF2-40B4-BE49-F238E27FC236}">
                <a16:creationId xmlns:a16="http://schemas.microsoft.com/office/drawing/2014/main" id="{E8E5153D-2E6C-418C-BF52-05970D1A0A7C}"/>
              </a:ext>
            </a:extLst>
          </p:cNvPr>
          <p:cNvSpPr>
            <a:spLocks noGrp="1"/>
          </p:cNvSpPr>
          <p:nvPr>
            <p:ph type="subTitle" idx="1"/>
          </p:nvPr>
        </p:nvSpPr>
        <p:spPr/>
        <p:txBody>
          <a:bodyPr>
            <a:normAutofit/>
          </a:bodyPr>
          <a:lstStyle/>
          <a:p>
            <a:r>
              <a:rPr kumimoji="1" lang="ja-JP" altLang="en-US" sz="2000" dirty="0"/>
              <a:t>松尾、藤家</a:t>
            </a:r>
          </a:p>
        </p:txBody>
      </p:sp>
    </p:spTree>
    <p:extLst>
      <p:ext uri="{BB962C8B-B14F-4D97-AF65-F5344CB8AC3E}">
        <p14:creationId xmlns:p14="http://schemas.microsoft.com/office/powerpoint/2010/main" val="389353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EE6F40-BC4B-4BEE-B1B4-6739216A55D4}"/>
              </a:ext>
            </a:extLst>
          </p:cNvPr>
          <p:cNvSpPr>
            <a:spLocks noGrp="1"/>
          </p:cNvSpPr>
          <p:nvPr>
            <p:ph type="title"/>
          </p:nvPr>
        </p:nvSpPr>
        <p:spPr/>
        <p:txBody>
          <a:bodyPr>
            <a:normAutofit/>
          </a:bodyPr>
          <a:lstStyle/>
          <a:p>
            <a:r>
              <a:rPr kumimoji="1" lang="ja-JP" altLang="en-US" sz="4400" dirty="0"/>
              <a:t>今回の反省点</a:t>
            </a:r>
          </a:p>
        </p:txBody>
      </p:sp>
      <p:sp>
        <p:nvSpPr>
          <p:cNvPr id="5" name="コンテンツ プレースホルダー 4">
            <a:extLst>
              <a:ext uri="{FF2B5EF4-FFF2-40B4-BE49-F238E27FC236}">
                <a16:creationId xmlns:a16="http://schemas.microsoft.com/office/drawing/2014/main" id="{FA02B89C-7AEE-4A33-884F-5490125D0629}"/>
              </a:ext>
            </a:extLst>
          </p:cNvPr>
          <p:cNvSpPr>
            <a:spLocks noGrp="1"/>
          </p:cNvSpPr>
          <p:nvPr>
            <p:ph idx="1"/>
          </p:nvPr>
        </p:nvSpPr>
        <p:spPr>
          <a:xfrm>
            <a:off x="685801" y="2387600"/>
            <a:ext cx="10600266" cy="3649133"/>
          </a:xfrm>
        </p:spPr>
        <p:txBody>
          <a:bodyPr/>
          <a:lstStyle/>
          <a:p>
            <a:r>
              <a:rPr kumimoji="1" lang="ja-JP" altLang="en-US" sz="3200" dirty="0"/>
              <a:t>モナカで通知機能を作成できないことが最後に発覚したこと</a:t>
            </a:r>
            <a:endParaRPr kumimoji="1" lang="en-US" altLang="ja-JP" sz="3200" dirty="0"/>
          </a:p>
          <a:p>
            <a:r>
              <a:rPr kumimoji="1" lang="ja-JP" altLang="en-US" sz="3200" dirty="0"/>
              <a:t>仕事の割り振りがうまくできていなかった</a:t>
            </a:r>
            <a:endParaRPr kumimoji="1" lang="en-US" altLang="ja-JP" sz="3200" dirty="0"/>
          </a:p>
          <a:p>
            <a:r>
              <a:rPr lang="ja-JP" altLang="en-US" sz="3200" dirty="0"/>
              <a:t>体調不良で進まなかった</a:t>
            </a:r>
            <a:endParaRPr kumimoji="1" lang="en-US" altLang="ja-JP" sz="3200" dirty="0"/>
          </a:p>
          <a:p>
            <a:endParaRPr kumimoji="1" lang="ja-JP" altLang="en-US" dirty="0"/>
          </a:p>
        </p:txBody>
      </p:sp>
    </p:spTree>
    <p:extLst>
      <p:ext uri="{BB962C8B-B14F-4D97-AF65-F5344CB8AC3E}">
        <p14:creationId xmlns:p14="http://schemas.microsoft.com/office/powerpoint/2010/main" val="150414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9F2F9-D41B-47B6-B74C-B5A722CC6CA9}"/>
              </a:ext>
            </a:extLst>
          </p:cNvPr>
          <p:cNvSpPr>
            <a:spLocks noGrp="1"/>
          </p:cNvSpPr>
          <p:nvPr>
            <p:ph type="title"/>
          </p:nvPr>
        </p:nvSpPr>
        <p:spPr>
          <a:xfrm>
            <a:off x="685801" y="594518"/>
            <a:ext cx="10131425" cy="1456267"/>
          </a:xfrm>
        </p:spPr>
        <p:txBody>
          <a:bodyPr>
            <a:normAutofit/>
          </a:bodyPr>
          <a:lstStyle/>
          <a:p>
            <a:r>
              <a:rPr kumimoji="1" lang="ja-JP" altLang="en-US" sz="4400" dirty="0"/>
              <a:t>タイムカプセル（デジタル）とは？</a:t>
            </a:r>
          </a:p>
        </p:txBody>
      </p:sp>
      <p:pic>
        <p:nvPicPr>
          <p:cNvPr id="5" name="コンテンツ プレースホルダー 4">
            <a:extLst>
              <a:ext uri="{FF2B5EF4-FFF2-40B4-BE49-F238E27FC236}">
                <a16:creationId xmlns:a16="http://schemas.microsoft.com/office/drawing/2014/main" id="{D02CF2B4-F39B-4FCA-8334-DC1F2EDFED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0623" y="3007370"/>
            <a:ext cx="2169319" cy="2169319"/>
          </a:xfrm>
        </p:spPr>
      </p:pic>
      <p:pic>
        <p:nvPicPr>
          <p:cNvPr id="7" name="図 6">
            <a:extLst>
              <a:ext uri="{FF2B5EF4-FFF2-40B4-BE49-F238E27FC236}">
                <a16:creationId xmlns:a16="http://schemas.microsoft.com/office/drawing/2014/main" id="{6CE858CA-68A8-4A83-A8BC-A577B015E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148" y="2821932"/>
            <a:ext cx="2169320" cy="2354757"/>
          </a:xfrm>
          <a:prstGeom prst="rect">
            <a:avLst/>
          </a:prstGeom>
        </p:spPr>
      </p:pic>
      <p:sp>
        <p:nvSpPr>
          <p:cNvPr id="9" name="矢印: ストライプ 8">
            <a:extLst>
              <a:ext uri="{FF2B5EF4-FFF2-40B4-BE49-F238E27FC236}">
                <a16:creationId xmlns:a16="http://schemas.microsoft.com/office/drawing/2014/main" id="{2E15188A-9660-4D6B-9BCE-895E978D1BB8}"/>
              </a:ext>
            </a:extLst>
          </p:cNvPr>
          <p:cNvSpPr/>
          <p:nvPr/>
        </p:nvSpPr>
        <p:spPr>
          <a:xfrm>
            <a:off x="5286375" y="3462189"/>
            <a:ext cx="1201340" cy="13239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0C72E3D-CE83-4FAB-AD21-1A2D907BDDE1}"/>
              </a:ext>
            </a:extLst>
          </p:cNvPr>
          <p:cNvSpPr txBox="1"/>
          <p:nvPr/>
        </p:nvSpPr>
        <p:spPr>
          <a:xfrm>
            <a:off x="2600390" y="5581816"/>
            <a:ext cx="2489784" cy="369332"/>
          </a:xfrm>
          <a:prstGeom prst="rect">
            <a:avLst/>
          </a:prstGeom>
          <a:noFill/>
        </p:spPr>
        <p:txBody>
          <a:bodyPr wrap="none" rtlCol="0">
            <a:spAutoFit/>
          </a:bodyPr>
          <a:lstStyle/>
          <a:p>
            <a:r>
              <a:rPr kumimoji="1" lang="ja-JP" altLang="en-US" u="sng" dirty="0"/>
              <a:t>今までのタイムカプセル</a:t>
            </a:r>
          </a:p>
        </p:txBody>
      </p:sp>
      <p:sp>
        <p:nvSpPr>
          <p:cNvPr id="4" name="テキスト ボックス 3">
            <a:extLst>
              <a:ext uri="{FF2B5EF4-FFF2-40B4-BE49-F238E27FC236}">
                <a16:creationId xmlns:a16="http://schemas.microsoft.com/office/drawing/2014/main" id="{C89B0F65-F248-4B0C-A598-619E5E3D065B}"/>
              </a:ext>
            </a:extLst>
          </p:cNvPr>
          <p:cNvSpPr txBox="1"/>
          <p:nvPr/>
        </p:nvSpPr>
        <p:spPr>
          <a:xfrm>
            <a:off x="6590140" y="5578504"/>
            <a:ext cx="2677336" cy="369332"/>
          </a:xfrm>
          <a:prstGeom prst="rect">
            <a:avLst/>
          </a:prstGeom>
          <a:noFill/>
        </p:spPr>
        <p:txBody>
          <a:bodyPr wrap="none" rtlCol="0">
            <a:spAutoFit/>
          </a:bodyPr>
          <a:lstStyle/>
          <a:p>
            <a:r>
              <a:rPr kumimoji="1" lang="ja-JP" altLang="en-US" u="sng" dirty="0"/>
              <a:t>これからのタイムカプセル</a:t>
            </a:r>
          </a:p>
        </p:txBody>
      </p:sp>
    </p:spTree>
    <p:extLst>
      <p:ext uri="{BB962C8B-B14F-4D97-AF65-F5344CB8AC3E}">
        <p14:creationId xmlns:p14="http://schemas.microsoft.com/office/powerpoint/2010/main" val="282465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A67F8-A7F5-4F7A-B1D3-21678CB5855E}"/>
              </a:ext>
            </a:extLst>
          </p:cNvPr>
          <p:cNvSpPr>
            <a:spLocks noGrp="1"/>
          </p:cNvSpPr>
          <p:nvPr>
            <p:ph type="title"/>
          </p:nvPr>
        </p:nvSpPr>
        <p:spPr/>
        <p:txBody>
          <a:bodyPr>
            <a:normAutofit/>
          </a:bodyPr>
          <a:lstStyle/>
          <a:p>
            <a:r>
              <a:rPr kumimoji="1" lang="ja-JP" altLang="en-US" sz="4400" dirty="0"/>
              <a:t>なぜ作ったか</a:t>
            </a:r>
          </a:p>
        </p:txBody>
      </p:sp>
      <p:pic>
        <p:nvPicPr>
          <p:cNvPr id="6" name="コンテンツ プレースホルダー 5">
            <a:extLst>
              <a:ext uri="{FF2B5EF4-FFF2-40B4-BE49-F238E27FC236}">
                <a16:creationId xmlns:a16="http://schemas.microsoft.com/office/drawing/2014/main" id="{72FD72C3-3D38-45F9-A37D-676B876DEE3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11521" y="2610061"/>
            <a:ext cx="2727044" cy="2727044"/>
          </a:xfrm>
        </p:spPr>
      </p:pic>
      <p:pic>
        <p:nvPicPr>
          <p:cNvPr id="9" name="コンテンツ プレースホルダー 8">
            <a:extLst>
              <a:ext uri="{FF2B5EF4-FFF2-40B4-BE49-F238E27FC236}">
                <a16:creationId xmlns:a16="http://schemas.microsoft.com/office/drawing/2014/main" id="{1263BE41-2306-452A-969F-B39D2768A1B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53437" y="2610061"/>
            <a:ext cx="2738574" cy="2728279"/>
          </a:xfrm>
        </p:spPr>
      </p:pic>
      <p:sp>
        <p:nvSpPr>
          <p:cNvPr id="7" name="乗算記号 6">
            <a:extLst>
              <a:ext uri="{FF2B5EF4-FFF2-40B4-BE49-F238E27FC236}">
                <a16:creationId xmlns:a16="http://schemas.microsoft.com/office/drawing/2014/main" id="{E2DA742A-5629-4884-843B-851435F54996}"/>
              </a:ext>
            </a:extLst>
          </p:cNvPr>
          <p:cNvSpPr/>
          <p:nvPr/>
        </p:nvSpPr>
        <p:spPr>
          <a:xfrm>
            <a:off x="2413389" y="2474000"/>
            <a:ext cx="2923308" cy="2863105"/>
          </a:xfrm>
          <a:prstGeom prst="mathMultiply">
            <a:avLst/>
          </a:prstGeom>
          <a:solidFill>
            <a:srgbClr val="FF0000">
              <a:alpha val="69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826ADE2A-AEBD-495A-BF42-AAB7F9E9B7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763269" y="2637209"/>
            <a:ext cx="867356" cy="791791"/>
          </a:xfrm>
          <a:prstGeom prst="rect">
            <a:avLst/>
          </a:prstGeom>
        </p:spPr>
      </p:pic>
      <p:sp>
        <p:nvSpPr>
          <p:cNvPr id="12" name="テキスト ボックス 11">
            <a:extLst>
              <a:ext uri="{FF2B5EF4-FFF2-40B4-BE49-F238E27FC236}">
                <a16:creationId xmlns:a16="http://schemas.microsoft.com/office/drawing/2014/main" id="{6F2EB6DF-D901-468A-89B4-D4CE562D710B}"/>
              </a:ext>
            </a:extLst>
          </p:cNvPr>
          <p:cNvSpPr txBox="1"/>
          <p:nvPr/>
        </p:nvSpPr>
        <p:spPr>
          <a:xfrm>
            <a:off x="2826020" y="5527167"/>
            <a:ext cx="1989647" cy="369332"/>
          </a:xfrm>
          <a:prstGeom prst="rect">
            <a:avLst/>
          </a:prstGeom>
          <a:noFill/>
        </p:spPr>
        <p:txBody>
          <a:bodyPr wrap="none" rtlCol="0">
            <a:spAutoFit/>
          </a:bodyPr>
          <a:lstStyle/>
          <a:p>
            <a:r>
              <a:rPr kumimoji="1" lang="ja-JP" altLang="en-US" u="sng" dirty="0"/>
              <a:t>だめになってしまう</a:t>
            </a:r>
          </a:p>
        </p:txBody>
      </p:sp>
      <p:sp>
        <p:nvSpPr>
          <p:cNvPr id="13" name="テキスト ボックス 12">
            <a:extLst>
              <a:ext uri="{FF2B5EF4-FFF2-40B4-BE49-F238E27FC236}">
                <a16:creationId xmlns:a16="http://schemas.microsoft.com/office/drawing/2014/main" id="{3D996209-0175-4F06-9520-CA827CDCEF93}"/>
              </a:ext>
            </a:extLst>
          </p:cNvPr>
          <p:cNvSpPr txBox="1"/>
          <p:nvPr/>
        </p:nvSpPr>
        <p:spPr>
          <a:xfrm>
            <a:off x="7343128" y="5527167"/>
            <a:ext cx="1959191" cy="369332"/>
          </a:xfrm>
          <a:prstGeom prst="rect">
            <a:avLst/>
          </a:prstGeom>
          <a:noFill/>
        </p:spPr>
        <p:txBody>
          <a:bodyPr wrap="none" rtlCol="0">
            <a:spAutoFit/>
          </a:bodyPr>
          <a:lstStyle/>
          <a:p>
            <a:r>
              <a:rPr kumimoji="1" lang="ja-JP" altLang="en-US" u="sng" dirty="0"/>
              <a:t>埋める場所がない</a:t>
            </a:r>
          </a:p>
        </p:txBody>
      </p:sp>
    </p:spTree>
    <p:extLst>
      <p:ext uri="{BB962C8B-B14F-4D97-AF65-F5344CB8AC3E}">
        <p14:creationId xmlns:p14="http://schemas.microsoft.com/office/powerpoint/2010/main" val="301120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C2CE3-0839-4D6C-8EBE-4D4D506F7D13}"/>
              </a:ext>
            </a:extLst>
          </p:cNvPr>
          <p:cNvSpPr>
            <a:spLocks noGrp="1"/>
          </p:cNvSpPr>
          <p:nvPr>
            <p:ph type="title"/>
          </p:nvPr>
        </p:nvSpPr>
        <p:spPr/>
        <p:txBody>
          <a:bodyPr>
            <a:normAutofit/>
          </a:bodyPr>
          <a:lstStyle/>
          <a:p>
            <a:r>
              <a:rPr kumimoji="1" lang="ja-JP" altLang="en-US" sz="4400" dirty="0"/>
              <a:t>アプリでできること</a:t>
            </a:r>
          </a:p>
        </p:txBody>
      </p:sp>
      <p:sp>
        <p:nvSpPr>
          <p:cNvPr id="3" name="コンテンツ プレースホルダー 2">
            <a:extLst>
              <a:ext uri="{FF2B5EF4-FFF2-40B4-BE49-F238E27FC236}">
                <a16:creationId xmlns:a16="http://schemas.microsoft.com/office/drawing/2014/main" id="{F0632856-F981-4C38-ABB3-B78A2A3B4D76}"/>
              </a:ext>
            </a:extLst>
          </p:cNvPr>
          <p:cNvSpPr>
            <a:spLocks noGrp="1"/>
          </p:cNvSpPr>
          <p:nvPr>
            <p:ph idx="1"/>
          </p:nvPr>
        </p:nvSpPr>
        <p:spPr/>
        <p:txBody>
          <a:bodyPr>
            <a:normAutofit/>
          </a:bodyPr>
          <a:lstStyle/>
          <a:p>
            <a:r>
              <a:rPr kumimoji="1" lang="ja-JP" altLang="en-US" sz="3200" dirty="0"/>
              <a:t>未来の自分にメッセージを送る</a:t>
            </a:r>
            <a:endParaRPr kumimoji="1" lang="en-US" altLang="ja-JP" sz="3200" dirty="0"/>
          </a:p>
          <a:p>
            <a:r>
              <a:rPr kumimoji="1" lang="ja-JP" altLang="en-US" sz="3200" dirty="0"/>
              <a:t>タイムカプセルを送るときの手間がない</a:t>
            </a:r>
          </a:p>
        </p:txBody>
      </p:sp>
    </p:spTree>
    <p:extLst>
      <p:ext uri="{BB962C8B-B14F-4D97-AF65-F5344CB8AC3E}">
        <p14:creationId xmlns:p14="http://schemas.microsoft.com/office/powerpoint/2010/main" val="193956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93D8F-552F-4E2F-81FF-99770D2ED638}"/>
              </a:ext>
            </a:extLst>
          </p:cNvPr>
          <p:cNvSpPr>
            <a:spLocks noGrp="1"/>
          </p:cNvSpPr>
          <p:nvPr>
            <p:ph type="title"/>
          </p:nvPr>
        </p:nvSpPr>
        <p:spPr/>
        <p:txBody>
          <a:bodyPr>
            <a:normAutofit/>
          </a:bodyPr>
          <a:lstStyle/>
          <a:p>
            <a:r>
              <a:rPr kumimoji="1" lang="ja-JP" altLang="en-US" sz="4400" dirty="0"/>
              <a:t>画面一覧</a:t>
            </a:r>
          </a:p>
        </p:txBody>
      </p:sp>
      <p:pic>
        <p:nvPicPr>
          <p:cNvPr id="5" name="コンテンツ プレースホルダー 4">
            <a:extLst>
              <a:ext uri="{FF2B5EF4-FFF2-40B4-BE49-F238E27FC236}">
                <a16:creationId xmlns:a16="http://schemas.microsoft.com/office/drawing/2014/main" id="{B4ECB27B-4ACE-4F57-B911-A2DEB1B43E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40966"/>
            <a:ext cx="1995565" cy="3514358"/>
          </a:xfrm>
        </p:spPr>
      </p:pic>
      <p:pic>
        <p:nvPicPr>
          <p:cNvPr id="7" name="図 6">
            <a:extLst>
              <a:ext uri="{FF2B5EF4-FFF2-40B4-BE49-F238E27FC236}">
                <a16:creationId xmlns:a16="http://schemas.microsoft.com/office/drawing/2014/main" id="{62CC9CA8-B1F9-49DA-98F8-FE619657A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3756" y="2440965"/>
            <a:ext cx="2245284" cy="3514358"/>
          </a:xfrm>
          <a:prstGeom prst="rect">
            <a:avLst/>
          </a:prstGeom>
        </p:spPr>
      </p:pic>
      <p:pic>
        <p:nvPicPr>
          <p:cNvPr id="9" name="図 8">
            <a:extLst>
              <a:ext uri="{FF2B5EF4-FFF2-40B4-BE49-F238E27FC236}">
                <a16:creationId xmlns:a16="http://schemas.microsoft.com/office/drawing/2014/main" id="{68F064A0-B45D-47FB-85F5-121F4F7E44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2961" y="2440964"/>
            <a:ext cx="2067270" cy="3514359"/>
          </a:xfrm>
          <a:prstGeom prst="rect">
            <a:avLst/>
          </a:prstGeom>
        </p:spPr>
      </p:pic>
      <p:pic>
        <p:nvPicPr>
          <p:cNvPr id="11" name="図 10">
            <a:extLst>
              <a:ext uri="{FF2B5EF4-FFF2-40B4-BE49-F238E27FC236}">
                <a16:creationId xmlns:a16="http://schemas.microsoft.com/office/drawing/2014/main" id="{D099DAE5-8E70-4231-B574-AD64655320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8212" y="2440964"/>
            <a:ext cx="2015588" cy="3514359"/>
          </a:xfrm>
          <a:prstGeom prst="rect">
            <a:avLst/>
          </a:prstGeom>
        </p:spPr>
      </p:pic>
    </p:spTree>
    <p:extLst>
      <p:ext uri="{BB962C8B-B14F-4D97-AF65-F5344CB8AC3E}">
        <p14:creationId xmlns:p14="http://schemas.microsoft.com/office/powerpoint/2010/main" val="35148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1A6FFF-138D-4011-B9FA-97F75EA8A5E4}"/>
              </a:ext>
            </a:extLst>
          </p:cNvPr>
          <p:cNvSpPr>
            <a:spLocks noGrp="1"/>
          </p:cNvSpPr>
          <p:nvPr>
            <p:ph type="title"/>
          </p:nvPr>
        </p:nvSpPr>
        <p:spPr>
          <a:xfrm>
            <a:off x="1030287" y="2919664"/>
            <a:ext cx="10131425" cy="1456267"/>
          </a:xfrm>
        </p:spPr>
        <p:txBody>
          <a:bodyPr>
            <a:normAutofit/>
          </a:bodyPr>
          <a:lstStyle/>
          <a:p>
            <a:pPr algn="ctr"/>
            <a:r>
              <a:rPr kumimoji="1" lang="ja-JP" altLang="en-US" sz="7200" dirty="0"/>
              <a:t>実機デモ</a:t>
            </a:r>
          </a:p>
        </p:txBody>
      </p:sp>
    </p:spTree>
    <p:extLst>
      <p:ext uri="{BB962C8B-B14F-4D97-AF65-F5344CB8AC3E}">
        <p14:creationId xmlns:p14="http://schemas.microsoft.com/office/powerpoint/2010/main" val="18603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8A98B-5D78-4DEF-8F5A-41DAC237BBF8}"/>
              </a:ext>
            </a:extLst>
          </p:cNvPr>
          <p:cNvSpPr>
            <a:spLocks noGrp="1"/>
          </p:cNvSpPr>
          <p:nvPr>
            <p:ph type="title"/>
          </p:nvPr>
        </p:nvSpPr>
        <p:spPr/>
        <p:txBody>
          <a:bodyPr>
            <a:normAutofit/>
          </a:bodyPr>
          <a:lstStyle/>
          <a:p>
            <a:r>
              <a:rPr kumimoji="1" lang="ja-JP" altLang="en-US" sz="4400" dirty="0"/>
              <a:t>ターゲット層</a:t>
            </a:r>
          </a:p>
        </p:txBody>
      </p:sp>
      <p:sp>
        <p:nvSpPr>
          <p:cNvPr id="3" name="コンテンツ プレースホルダー 2">
            <a:extLst>
              <a:ext uri="{FF2B5EF4-FFF2-40B4-BE49-F238E27FC236}">
                <a16:creationId xmlns:a16="http://schemas.microsoft.com/office/drawing/2014/main" id="{D248A4C9-CD32-45A2-A7CC-0562C508F8F4}"/>
              </a:ext>
            </a:extLst>
          </p:cNvPr>
          <p:cNvSpPr>
            <a:spLocks noGrp="1"/>
          </p:cNvSpPr>
          <p:nvPr>
            <p:ph idx="1"/>
          </p:nvPr>
        </p:nvSpPr>
        <p:spPr/>
        <p:txBody>
          <a:bodyPr/>
          <a:lstStyle/>
          <a:p>
            <a:r>
              <a:rPr kumimoji="1" lang="ja-JP" altLang="en-US" sz="3200" dirty="0"/>
              <a:t>思い出を保存したい人</a:t>
            </a:r>
            <a:endParaRPr kumimoji="1" lang="en-US" altLang="ja-JP" sz="3200" dirty="0"/>
          </a:p>
          <a:p>
            <a:r>
              <a:rPr lang="ja-JP" altLang="en-US" sz="3200" dirty="0"/>
              <a:t>物忘れが多い人</a:t>
            </a:r>
            <a:endParaRPr lang="en-US" altLang="ja-JP" sz="3200" dirty="0"/>
          </a:p>
          <a:p>
            <a:endParaRPr lang="en-US" altLang="ja-JP" sz="4400" dirty="0"/>
          </a:p>
          <a:p>
            <a:pPr marL="0" indent="0">
              <a:buNone/>
            </a:pPr>
            <a:endParaRPr kumimoji="1" lang="en-US" altLang="ja-JP" dirty="0"/>
          </a:p>
        </p:txBody>
      </p:sp>
      <p:pic>
        <p:nvPicPr>
          <p:cNvPr id="5" name="図 4">
            <a:extLst>
              <a:ext uri="{FF2B5EF4-FFF2-40B4-BE49-F238E27FC236}">
                <a16:creationId xmlns:a16="http://schemas.microsoft.com/office/drawing/2014/main" id="{E4233966-134A-4E72-958D-BF57B8CE5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2690"/>
            <a:ext cx="4885072" cy="4127886"/>
          </a:xfrm>
          <a:prstGeom prst="rect">
            <a:avLst/>
          </a:prstGeom>
        </p:spPr>
      </p:pic>
    </p:spTree>
    <p:extLst>
      <p:ext uri="{BB962C8B-B14F-4D97-AF65-F5344CB8AC3E}">
        <p14:creationId xmlns:p14="http://schemas.microsoft.com/office/powerpoint/2010/main" val="7503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D840-DE7D-4E5B-A75C-8D0C7F6B460F}"/>
              </a:ext>
            </a:extLst>
          </p:cNvPr>
          <p:cNvSpPr>
            <a:spLocks noGrp="1"/>
          </p:cNvSpPr>
          <p:nvPr>
            <p:ph type="title"/>
          </p:nvPr>
        </p:nvSpPr>
        <p:spPr/>
        <p:txBody>
          <a:bodyPr>
            <a:normAutofit/>
          </a:bodyPr>
          <a:lstStyle/>
          <a:p>
            <a:r>
              <a:rPr kumimoji="1" lang="ja-JP" altLang="en-US" sz="4400" dirty="0"/>
              <a:t>使用した技術</a:t>
            </a:r>
          </a:p>
        </p:txBody>
      </p:sp>
      <p:pic>
        <p:nvPicPr>
          <p:cNvPr id="4" name="コンテンツ プレースホルダー 3">
            <a:extLst>
              <a:ext uri="{FF2B5EF4-FFF2-40B4-BE49-F238E27FC236}">
                <a16:creationId xmlns:a16="http://schemas.microsoft.com/office/drawing/2014/main" id="{A6F2B08A-0B43-4CC7-B595-7E2265A649AC}"/>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28449" t="20437" r="28260" b="20118"/>
          <a:stretch/>
        </p:blipFill>
        <p:spPr>
          <a:xfrm>
            <a:off x="1151775" y="2949933"/>
            <a:ext cx="2162755" cy="1979875"/>
          </a:xfrm>
        </p:spPr>
      </p:pic>
      <p:pic>
        <p:nvPicPr>
          <p:cNvPr id="10" name="コンテンツ プレースホルダー 9">
            <a:extLst>
              <a:ext uri="{FF2B5EF4-FFF2-40B4-BE49-F238E27FC236}">
                <a16:creationId xmlns:a16="http://schemas.microsoft.com/office/drawing/2014/main" id="{45C4073F-24C6-4B58-8191-554D8CD5D5C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62785" y="2949934"/>
            <a:ext cx="5377440" cy="1979875"/>
          </a:xfrm>
        </p:spPr>
      </p:pic>
    </p:spTree>
    <p:extLst>
      <p:ext uri="{BB962C8B-B14F-4D97-AF65-F5344CB8AC3E}">
        <p14:creationId xmlns:p14="http://schemas.microsoft.com/office/powerpoint/2010/main" val="68986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D0AA9-36B5-4E07-B23F-7FD287A72721}"/>
              </a:ext>
            </a:extLst>
          </p:cNvPr>
          <p:cNvSpPr>
            <a:spLocks noGrp="1"/>
          </p:cNvSpPr>
          <p:nvPr>
            <p:ph type="title"/>
          </p:nvPr>
        </p:nvSpPr>
        <p:spPr/>
        <p:txBody>
          <a:bodyPr>
            <a:normAutofit/>
          </a:bodyPr>
          <a:lstStyle/>
          <a:p>
            <a:r>
              <a:rPr kumimoji="1" lang="ja-JP" altLang="en-US" sz="4400" dirty="0"/>
              <a:t>将来の展望</a:t>
            </a:r>
          </a:p>
        </p:txBody>
      </p:sp>
      <p:sp>
        <p:nvSpPr>
          <p:cNvPr id="3" name="コンテンツ プレースホルダー 2">
            <a:extLst>
              <a:ext uri="{FF2B5EF4-FFF2-40B4-BE49-F238E27FC236}">
                <a16:creationId xmlns:a16="http://schemas.microsoft.com/office/drawing/2014/main" id="{696BDA9C-B9EF-4542-B19C-242387A84B72}"/>
              </a:ext>
            </a:extLst>
          </p:cNvPr>
          <p:cNvSpPr>
            <a:spLocks noGrp="1"/>
          </p:cNvSpPr>
          <p:nvPr>
            <p:ph idx="1"/>
          </p:nvPr>
        </p:nvSpPr>
        <p:spPr/>
        <p:txBody>
          <a:bodyPr>
            <a:normAutofit/>
          </a:bodyPr>
          <a:lstStyle/>
          <a:p>
            <a:r>
              <a:rPr kumimoji="1" lang="ja-JP" altLang="en-US" sz="3200" dirty="0"/>
              <a:t>通知機能</a:t>
            </a:r>
            <a:endParaRPr kumimoji="1" lang="en-US" altLang="ja-JP" sz="3200" dirty="0"/>
          </a:p>
          <a:p>
            <a:r>
              <a:rPr lang="en-US" altLang="ja-JP" sz="3200" dirty="0"/>
              <a:t>SNS</a:t>
            </a:r>
            <a:r>
              <a:rPr lang="ja-JP" altLang="en-US" sz="3200" dirty="0"/>
              <a:t>シェア機能</a:t>
            </a:r>
            <a:endParaRPr lang="en-US" altLang="ja-JP" sz="3200" dirty="0"/>
          </a:p>
        </p:txBody>
      </p:sp>
    </p:spTree>
    <p:extLst>
      <p:ext uri="{BB962C8B-B14F-4D97-AF65-F5344CB8AC3E}">
        <p14:creationId xmlns:p14="http://schemas.microsoft.com/office/powerpoint/2010/main" val="3540062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TM03457452[[fn=天空]]</Template>
  <TotalTime>686</TotalTime>
  <Words>364</Words>
  <Application>Microsoft Office PowerPoint</Application>
  <PresentationFormat>ワイド画面</PresentationFormat>
  <Paragraphs>45</Paragraphs>
  <Slides>10</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Calibri</vt:lpstr>
      <vt:lpstr>Calibri Light</vt:lpstr>
      <vt:lpstr>天空</vt:lpstr>
      <vt:lpstr>タイムカプセル（デジタル）</vt:lpstr>
      <vt:lpstr>タイムカプセル（デジタル）とは？</vt:lpstr>
      <vt:lpstr>なぜ作ったか</vt:lpstr>
      <vt:lpstr>アプリでできること</vt:lpstr>
      <vt:lpstr>画面一覧</vt:lpstr>
      <vt:lpstr>実機デモ</vt:lpstr>
      <vt:lpstr>ターゲット層</vt:lpstr>
      <vt:lpstr>使用した技術</vt:lpstr>
      <vt:lpstr>将来の展望</vt:lpstr>
      <vt:lpstr>今回の反省点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タイムカプセル（デジタル）</dc:title>
  <dc:creator>崚広 松尾</dc:creator>
  <cp:lastModifiedBy>崚広 松尾</cp:lastModifiedBy>
  <cp:revision>33</cp:revision>
  <dcterms:created xsi:type="dcterms:W3CDTF">2019-07-18T03:01:28Z</dcterms:created>
  <dcterms:modified xsi:type="dcterms:W3CDTF">2019-07-23T05:47:04Z</dcterms:modified>
</cp:coreProperties>
</file>