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omments/comment1.xml" ContentType="application/vnd.openxmlformats-officedocument.presentationml.comments+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20"/>
  </p:notesMasterIdLst>
  <p:handoutMasterIdLst>
    <p:handoutMasterId r:id="rId21"/>
  </p:handoutMasterIdLst>
  <p:sldIdLst>
    <p:sldId id="1006" r:id="rId2"/>
    <p:sldId id="1152" r:id="rId3"/>
    <p:sldId id="1153" r:id="rId4"/>
    <p:sldId id="1154" r:id="rId5"/>
    <p:sldId id="1147" r:id="rId6"/>
    <p:sldId id="1155" r:id="rId7"/>
    <p:sldId id="1156" r:id="rId8"/>
    <p:sldId id="1157" r:id="rId9"/>
    <p:sldId id="1160" r:id="rId10"/>
    <p:sldId id="1159" r:id="rId11"/>
    <p:sldId id="1166" r:id="rId12"/>
    <p:sldId id="1167" r:id="rId13"/>
    <p:sldId id="1164" r:id="rId14"/>
    <p:sldId id="1169" r:id="rId15"/>
    <p:sldId id="1162" r:id="rId16"/>
    <p:sldId id="1170" r:id="rId17"/>
    <p:sldId id="1171" r:id="rId18"/>
    <p:sldId id="113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src" initials="s" lastIdx="6" clrIdx="0">
    <p:extLst>
      <p:ext uri="{19B8F6BF-5375-455C-9EA6-DF929625EA0E}">
        <p15:presenceInfo xmlns:p15="http://schemas.microsoft.com/office/powerpoint/2012/main" userId=" src" providerId="None"/>
      </p:ext>
    </p:extLst>
  </p:cmAuthor>
  <p:cmAuthor id="2" name="酒井 春華" initials="酒井" lastIdx="1" clrIdx="1">
    <p:extLst>
      <p:ext uri="{19B8F6BF-5375-455C-9EA6-DF929625EA0E}">
        <p15:presenceInfo xmlns:p15="http://schemas.microsoft.com/office/powerpoint/2012/main" userId="S::1801017@s.asojuku.ac.jp::e7146c4a-95ff-47e7-a8b0-56173d6475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FCFB"/>
    <a:srgbClr val="010101"/>
    <a:srgbClr val="FEFEFE"/>
    <a:srgbClr val="0B1412"/>
    <a:srgbClr val="021113"/>
    <a:srgbClr val="F0F2F5"/>
    <a:srgbClr val="F8FA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3" autoAdjust="0"/>
    <p:restoredTop sz="60748"/>
  </p:normalViewPr>
  <p:slideViewPr>
    <p:cSldViewPr snapToGrid="0" snapToObjects="1">
      <p:cViewPr varScale="1">
        <p:scale>
          <a:sx n="64" d="100"/>
          <a:sy n="64" d="100"/>
        </p:scale>
        <p:origin x="2304" y="184"/>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varScale="1">
        <p:scale>
          <a:sx n="88" d="100"/>
          <a:sy n="88" d="100"/>
        </p:scale>
        <p:origin x="373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8-19T10:10:49.650" idx="1">
    <p:pos x="10" y="10"/>
    <p:text/>
    <p:extLst>
      <p:ext uri="{C676402C-5697-4E1C-873F-D02D1690AC5C}">
        <p15:threadingInfo xmlns:p15="http://schemas.microsoft.com/office/powerpoint/2012/main" timeZoneBias="-540"/>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4703F4-9A5D-EB49-B2C4-8905679A11B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kumimoji="1" lang="ja-JP" altLang="en-US"/>
        </a:p>
      </dgm:t>
    </dgm:pt>
    <dgm:pt modelId="{131CB1A5-34CF-AB47-BF78-2C2B1E0A77A8}">
      <dgm:prSet custT="1"/>
      <dgm:spPr/>
      <dgm:t>
        <a:bodyPr/>
        <a:lstStyle/>
        <a:p>
          <a:r>
            <a:rPr lang="ja-JP" altLang="en-US" sz="3600"/>
            <a:t>　　</a:t>
          </a:r>
          <a:r>
            <a:rPr lang="en-US" altLang="ja-JP" sz="3600" dirty="0"/>
            <a:t>   </a:t>
          </a:r>
          <a:r>
            <a:rPr lang="en-US" altLang="ja-JP" sz="3600" b="1" dirty="0" err="1"/>
            <a:t>Ideash</a:t>
          </a:r>
          <a:r>
            <a:rPr lang="en-US" altLang="ja-JP" sz="3600" dirty="0"/>
            <a:t> </a:t>
          </a:r>
          <a:r>
            <a:rPr lang="ja-JP" altLang="en-US" sz="3600"/>
            <a:t>とは？</a:t>
          </a:r>
        </a:p>
      </dgm:t>
    </dgm:pt>
    <dgm:pt modelId="{3CE6A34B-6547-1D40-8FBE-08D048CF65EA}" type="parTrans" cxnId="{9FE045F8-1DEB-3F4A-873E-FFC0716877D0}">
      <dgm:prSet/>
      <dgm:spPr/>
      <dgm:t>
        <a:bodyPr/>
        <a:lstStyle/>
        <a:p>
          <a:endParaRPr kumimoji="1" lang="ja-JP" altLang="en-US"/>
        </a:p>
      </dgm:t>
    </dgm:pt>
    <dgm:pt modelId="{2725B94D-9EF9-0347-AF28-41CE23E56BE2}" type="sibTrans" cxnId="{9FE045F8-1DEB-3F4A-873E-FFC0716877D0}">
      <dgm:prSet/>
      <dgm:spPr/>
      <dgm:t>
        <a:bodyPr/>
        <a:lstStyle/>
        <a:p>
          <a:endParaRPr kumimoji="1" lang="ja-JP" altLang="en-US"/>
        </a:p>
      </dgm:t>
    </dgm:pt>
    <dgm:pt modelId="{CE9C48CF-99AE-004B-A375-78E7B865AF40}" type="pres">
      <dgm:prSet presAssocID="{864703F4-9A5D-EB49-B2C4-8905679A11B5}" presName="linear" presStyleCnt="0">
        <dgm:presLayoutVars>
          <dgm:animLvl val="lvl"/>
          <dgm:resizeHandles val="exact"/>
        </dgm:presLayoutVars>
      </dgm:prSet>
      <dgm:spPr/>
    </dgm:pt>
    <dgm:pt modelId="{31B8E09E-9B8A-C345-8EB2-7D85B62E8652}" type="pres">
      <dgm:prSet presAssocID="{131CB1A5-34CF-AB47-BF78-2C2B1E0A77A8}" presName="parentText" presStyleLbl="node1" presStyleIdx="0" presStyleCnt="1" custLinFactY="68995" custLinFactNeighborX="47188" custLinFactNeighborY="100000">
        <dgm:presLayoutVars>
          <dgm:chMax val="0"/>
          <dgm:bulletEnabled val="1"/>
        </dgm:presLayoutVars>
      </dgm:prSet>
      <dgm:spPr/>
    </dgm:pt>
  </dgm:ptLst>
  <dgm:cxnLst>
    <dgm:cxn modelId="{A6810935-94CA-7141-82DA-27D1ACAB292D}" type="presOf" srcId="{131CB1A5-34CF-AB47-BF78-2C2B1E0A77A8}" destId="{31B8E09E-9B8A-C345-8EB2-7D85B62E8652}" srcOrd="0" destOrd="0" presId="urn:microsoft.com/office/officeart/2005/8/layout/vList2"/>
    <dgm:cxn modelId="{216DF4F0-9857-814D-B67A-3A5F198A7334}" type="presOf" srcId="{864703F4-9A5D-EB49-B2C4-8905679A11B5}" destId="{CE9C48CF-99AE-004B-A375-78E7B865AF40}" srcOrd="0" destOrd="0" presId="urn:microsoft.com/office/officeart/2005/8/layout/vList2"/>
    <dgm:cxn modelId="{9FE045F8-1DEB-3F4A-873E-FFC0716877D0}" srcId="{864703F4-9A5D-EB49-B2C4-8905679A11B5}" destId="{131CB1A5-34CF-AB47-BF78-2C2B1E0A77A8}" srcOrd="0" destOrd="0" parTransId="{3CE6A34B-6547-1D40-8FBE-08D048CF65EA}" sibTransId="{2725B94D-9EF9-0347-AF28-41CE23E56BE2}"/>
    <dgm:cxn modelId="{A996689A-DBB3-8445-BD10-0CF2926879CB}" type="presParOf" srcId="{CE9C48CF-99AE-004B-A375-78E7B865AF40}" destId="{31B8E09E-9B8A-C345-8EB2-7D85B62E865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F07AF93-1A68-DA4A-B3D1-1C2A4C7843F0}"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kumimoji="1" lang="ja-JP" altLang="en-US"/>
        </a:p>
      </dgm:t>
    </dgm:pt>
    <dgm:pt modelId="{7B3114C8-11E9-9544-AFAF-39CE4931FB46}">
      <dgm:prSet/>
      <dgm:spPr/>
      <dgm:t>
        <a:bodyPr/>
        <a:lstStyle/>
        <a:p>
          <a:r>
            <a:rPr lang="ja-JP"/>
            <a:t>表示</a:t>
          </a:r>
          <a:r>
            <a:rPr lang="ja-JP" altLang="en-US"/>
            <a:t>される</a:t>
          </a:r>
          <a:r>
            <a:rPr lang="ja-JP"/>
            <a:t>内容の理解しやすさ</a:t>
          </a:r>
        </a:p>
      </dgm:t>
    </dgm:pt>
    <dgm:pt modelId="{654AA00F-FCB4-EC42-89CE-B52C208E125F}" type="parTrans" cxnId="{56014E1D-9A6D-C341-814F-17155C10170C}">
      <dgm:prSet/>
      <dgm:spPr/>
      <dgm:t>
        <a:bodyPr/>
        <a:lstStyle/>
        <a:p>
          <a:endParaRPr kumimoji="1" lang="ja-JP" altLang="en-US"/>
        </a:p>
      </dgm:t>
    </dgm:pt>
    <dgm:pt modelId="{A55D17B4-DE47-4642-8526-3C6E2E3B137C}" type="sibTrans" cxnId="{56014E1D-9A6D-C341-814F-17155C10170C}">
      <dgm:prSet/>
      <dgm:spPr/>
      <dgm:t>
        <a:bodyPr/>
        <a:lstStyle/>
        <a:p>
          <a:endParaRPr kumimoji="1" lang="ja-JP" altLang="en-US"/>
        </a:p>
      </dgm:t>
    </dgm:pt>
    <dgm:pt modelId="{0BA24CD1-7237-6A4E-B5BE-920B4AFF264D}">
      <dgm:prSet/>
      <dgm:spPr/>
      <dgm:t>
        <a:bodyPr/>
        <a:lstStyle/>
        <a:p>
          <a:r>
            <a:rPr lang="ja-JP"/>
            <a:t>操作性（</a:t>
          </a:r>
          <a:r>
            <a:rPr lang="en-US" dirty="0"/>
            <a:t>UI）</a:t>
          </a:r>
          <a:endParaRPr lang="ja-JP"/>
        </a:p>
      </dgm:t>
    </dgm:pt>
    <dgm:pt modelId="{C7C6867C-5A6F-0D4C-B720-389B4F376FCD}" type="parTrans" cxnId="{BD7560E5-7E26-8541-8730-4D3A37A8DE97}">
      <dgm:prSet/>
      <dgm:spPr/>
      <dgm:t>
        <a:bodyPr/>
        <a:lstStyle/>
        <a:p>
          <a:endParaRPr kumimoji="1" lang="ja-JP" altLang="en-US"/>
        </a:p>
      </dgm:t>
    </dgm:pt>
    <dgm:pt modelId="{BD0D64EF-3038-4B4C-A0F7-1834E1372B7B}" type="sibTrans" cxnId="{BD7560E5-7E26-8541-8730-4D3A37A8DE97}">
      <dgm:prSet/>
      <dgm:spPr/>
      <dgm:t>
        <a:bodyPr/>
        <a:lstStyle/>
        <a:p>
          <a:endParaRPr kumimoji="1" lang="ja-JP" altLang="en-US"/>
        </a:p>
      </dgm:t>
    </dgm:pt>
    <dgm:pt modelId="{3C8DB004-8401-AC40-B526-9A2553BC5827}">
      <dgm:prSet/>
      <dgm:spPr/>
      <dgm:t>
        <a:bodyPr/>
        <a:lstStyle/>
        <a:p>
          <a:r>
            <a:rPr lang="ja-JP"/>
            <a:t>デザイン</a:t>
          </a:r>
        </a:p>
      </dgm:t>
    </dgm:pt>
    <dgm:pt modelId="{0E86EAA9-4E1A-DA49-979E-833D0032622B}" type="parTrans" cxnId="{499F3156-D9E3-E748-AA40-4427A550A3C3}">
      <dgm:prSet/>
      <dgm:spPr/>
      <dgm:t>
        <a:bodyPr/>
        <a:lstStyle/>
        <a:p>
          <a:endParaRPr kumimoji="1" lang="ja-JP" altLang="en-US"/>
        </a:p>
      </dgm:t>
    </dgm:pt>
    <dgm:pt modelId="{531CE9EC-EC9E-1246-9489-43996558ECA8}" type="sibTrans" cxnId="{499F3156-D9E3-E748-AA40-4427A550A3C3}">
      <dgm:prSet/>
      <dgm:spPr/>
      <dgm:t>
        <a:bodyPr/>
        <a:lstStyle/>
        <a:p>
          <a:endParaRPr kumimoji="1" lang="ja-JP" altLang="en-US"/>
        </a:p>
      </dgm:t>
    </dgm:pt>
    <dgm:pt modelId="{C4DA0CA6-B53A-6E4B-8BB0-4D66A42B152A}">
      <dgm:prSet/>
      <dgm:spPr/>
      <dgm:t>
        <a:bodyPr/>
        <a:lstStyle/>
        <a:p>
          <a:r>
            <a:rPr lang="ja-JP"/>
            <a:t>このアプリ対する期待度 </a:t>
          </a:r>
        </a:p>
      </dgm:t>
    </dgm:pt>
    <dgm:pt modelId="{7C40518D-38CF-6D4B-AE81-5F76481A1B26}" type="parTrans" cxnId="{46F189D8-75B2-ED42-97AF-5CDD36D0AF83}">
      <dgm:prSet/>
      <dgm:spPr/>
      <dgm:t>
        <a:bodyPr/>
        <a:lstStyle/>
        <a:p>
          <a:endParaRPr kumimoji="1" lang="ja-JP" altLang="en-US"/>
        </a:p>
      </dgm:t>
    </dgm:pt>
    <dgm:pt modelId="{0C8B08A6-26F3-FD47-B40F-A4A4268B334D}" type="sibTrans" cxnId="{46F189D8-75B2-ED42-97AF-5CDD36D0AF83}">
      <dgm:prSet/>
      <dgm:spPr/>
      <dgm:t>
        <a:bodyPr/>
        <a:lstStyle/>
        <a:p>
          <a:endParaRPr kumimoji="1" lang="ja-JP" altLang="en-US"/>
        </a:p>
      </dgm:t>
    </dgm:pt>
    <dgm:pt modelId="{4F08DB1B-B438-054E-8475-062BFF4EF07D}">
      <dgm:prSet/>
      <dgm:spPr/>
      <dgm:t>
        <a:bodyPr/>
        <a:lstStyle/>
        <a:p>
          <a:r>
            <a:rPr lang="ja-JP"/>
            <a:t>処理速度</a:t>
          </a:r>
        </a:p>
      </dgm:t>
    </dgm:pt>
    <dgm:pt modelId="{FAD305C4-180A-E643-AF20-755FC2E64479}" type="sibTrans" cxnId="{A0B89307-D69A-D048-9B10-ECB7270202A2}">
      <dgm:prSet/>
      <dgm:spPr/>
      <dgm:t>
        <a:bodyPr/>
        <a:lstStyle/>
        <a:p>
          <a:endParaRPr kumimoji="1" lang="ja-JP" altLang="en-US"/>
        </a:p>
      </dgm:t>
    </dgm:pt>
    <dgm:pt modelId="{233B6CDD-B775-1F45-B9C7-52F7C6D3F9C4}" type="parTrans" cxnId="{A0B89307-D69A-D048-9B10-ECB7270202A2}">
      <dgm:prSet/>
      <dgm:spPr/>
      <dgm:t>
        <a:bodyPr/>
        <a:lstStyle/>
        <a:p>
          <a:endParaRPr kumimoji="1" lang="ja-JP" altLang="en-US"/>
        </a:p>
      </dgm:t>
    </dgm:pt>
    <dgm:pt modelId="{F706CA8A-EB2A-1442-AA2F-F36E3C0B4A1F}" type="pres">
      <dgm:prSet presAssocID="{7F07AF93-1A68-DA4A-B3D1-1C2A4C7843F0}" presName="linear" presStyleCnt="0">
        <dgm:presLayoutVars>
          <dgm:animLvl val="lvl"/>
          <dgm:resizeHandles val="exact"/>
        </dgm:presLayoutVars>
      </dgm:prSet>
      <dgm:spPr/>
    </dgm:pt>
    <dgm:pt modelId="{A9CAE4A5-0B3E-DD42-BA38-ABAA6A6C35FF}" type="pres">
      <dgm:prSet presAssocID="{7B3114C8-11E9-9544-AFAF-39CE4931FB46}" presName="parentText" presStyleLbl="node1" presStyleIdx="0" presStyleCnt="5">
        <dgm:presLayoutVars>
          <dgm:chMax val="0"/>
          <dgm:bulletEnabled val="1"/>
        </dgm:presLayoutVars>
      </dgm:prSet>
      <dgm:spPr/>
    </dgm:pt>
    <dgm:pt modelId="{DCFC8C46-DCF4-C949-A769-D8D2A6E9A7A4}" type="pres">
      <dgm:prSet presAssocID="{A55D17B4-DE47-4642-8526-3C6E2E3B137C}" presName="spacer" presStyleCnt="0"/>
      <dgm:spPr/>
    </dgm:pt>
    <dgm:pt modelId="{355534C3-EAEA-F344-B2FB-DE4E01F84F81}" type="pres">
      <dgm:prSet presAssocID="{0BA24CD1-7237-6A4E-B5BE-920B4AFF264D}" presName="parentText" presStyleLbl="node1" presStyleIdx="1" presStyleCnt="5">
        <dgm:presLayoutVars>
          <dgm:chMax val="0"/>
          <dgm:bulletEnabled val="1"/>
        </dgm:presLayoutVars>
      </dgm:prSet>
      <dgm:spPr/>
    </dgm:pt>
    <dgm:pt modelId="{0DCBAC4E-AD8E-3C45-BC9F-1DF068FDCD24}" type="pres">
      <dgm:prSet presAssocID="{BD0D64EF-3038-4B4C-A0F7-1834E1372B7B}" presName="spacer" presStyleCnt="0"/>
      <dgm:spPr/>
    </dgm:pt>
    <dgm:pt modelId="{3A117923-EEA3-114E-BE67-9E0B42540D29}" type="pres">
      <dgm:prSet presAssocID="{4F08DB1B-B438-054E-8475-062BFF4EF07D}" presName="parentText" presStyleLbl="node1" presStyleIdx="2" presStyleCnt="5">
        <dgm:presLayoutVars>
          <dgm:chMax val="0"/>
          <dgm:bulletEnabled val="1"/>
        </dgm:presLayoutVars>
      </dgm:prSet>
      <dgm:spPr/>
    </dgm:pt>
    <dgm:pt modelId="{9B02B598-F293-D44B-8943-46CC2DC03D97}" type="pres">
      <dgm:prSet presAssocID="{FAD305C4-180A-E643-AF20-755FC2E64479}" presName="spacer" presStyleCnt="0"/>
      <dgm:spPr/>
    </dgm:pt>
    <dgm:pt modelId="{6357C66C-C788-E547-873A-2BBBC836199F}" type="pres">
      <dgm:prSet presAssocID="{3C8DB004-8401-AC40-B526-9A2553BC5827}" presName="parentText" presStyleLbl="node1" presStyleIdx="3" presStyleCnt="5">
        <dgm:presLayoutVars>
          <dgm:chMax val="0"/>
          <dgm:bulletEnabled val="1"/>
        </dgm:presLayoutVars>
      </dgm:prSet>
      <dgm:spPr/>
    </dgm:pt>
    <dgm:pt modelId="{468D9AE1-F964-084B-A87D-DBC4A15659D5}" type="pres">
      <dgm:prSet presAssocID="{531CE9EC-EC9E-1246-9489-43996558ECA8}" presName="spacer" presStyleCnt="0"/>
      <dgm:spPr/>
    </dgm:pt>
    <dgm:pt modelId="{28D07A0C-E8A7-BC4A-9A40-F51A9AF3F7CF}" type="pres">
      <dgm:prSet presAssocID="{C4DA0CA6-B53A-6E4B-8BB0-4D66A42B152A}" presName="parentText" presStyleLbl="node1" presStyleIdx="4" presStyleCnt="5">
        <dgm:presLayoutVars>
          <dgm:chMax val="0"/>
          <dgm:bulletEnabled val="1"/>
        </dgm:presLayoutVars>
      </dgm:prSet>
      <dgm:spPr/>
    </dgm:pt>
  </dgm:ptLst>
  <dgm:cxnLst>
    <dgm:cxn modelId="{331F5404-3AD0-4C47-A5BE-C4BB711499C0}" type="presOf" srcId="{7B3114C8-11E9-9544-AFAF-39CE4931FB46}" destId="{A9CAE4A5-0B3E-DD42-BA38-ABAA6A6C35FF}" srcOrd="0" destOrd="0" presId="urn:microsoft.com/office/officeart/2005/8/layout/vList2"/>
    <dgm:cxn modelId="{A0B89307-D69A-D048-9B10-ECB7270202A2}" srcId="{7F07AF93-1A68-DA4A-B3D1-1C2A4C7843F0}" destId="{4F08DB1B-B438-054E-8475-062BFF4EF07D}" srcOrd="2" destOrd="0" parTransId="{233B6CDD-B775-1F45-B9C7-52F7C6D3F9C4}" sibTransId="{FAD305C4-180A-E643-AF20-755FC2E64479}"/>
    <dgm:cxn modelId="{56014E1D-9A6D-C341-814F-17155C10170C}" srcId="{7F07AF93-1A68-DA4A-B3D1-1C2A4C7843F0}" destId="{7B3114C8-11E9-9544-AFAF-39CE4931FB46}" srcOrd="0" destOrd="0" parTransId="{654AA00F-FCB4-EC42-89CE-B52C208E125F}" sibTransId="{A55D17B4-DE47-4642-8526-3C6E2E3B137C}"/>
    <dgm:cxn modelId="{499F3156-D9E3-E748-AA40-4427A550A3C3}" srcId="{7F07AF93-1A68-DA4A-B3D1-1C2A4C7843F0}" destId="{3C8DB004-8401-AC40-B526-9A2553BC5827}" srcOrd="3" destOrd="0" parTransId="{0E86EAA9-4E1A-DA49-979E-833D0032622B}" sibTransId="{531CE9EC-EC9E-1246-9489-43996558ECA8}"/>
    <dgm:cxn modelId="{D3FB3465-C32D-BA48-89BB-BBA7E0080EB2}" type="presOf" srcId="{3C8DB004-8401-AC40-B526-9A2553BC5827}" destId="{6357C66C-C788-E547-873A-2BBBC836199F}" srcOrd="0" destOrd="0" presId="urn:microsoft.com/office/officeart/2005/8/layout/vList2"/>
    <dgm:cxn modelId="{32D7526B-F37E-3846-B21B-69A281A05BE0}" type="presOf" srcId="{7F07AF93-1A68-DA4A-B3D1-1C2A4C7843F0}" destId="{F706CA8A-EB2A-1442-AA2F-F36E3C0B4A1F}" srcOrd="0" destOrd="0" presId="urn:microsoft.com/office/officeart/2005/8/layout/vList2"/>
    <dgm:cxn modelId="{A64E1FA4-2E37-F847-93C3-6A1DB5FE0C67}" type="presOf" srcId="{0BA24CD1-7237-6A4E-B5BE-920B4AFF264D}" destId="{355534C3-EAEA-F344-B2FB-DE4E01F84F81}" srcOrd="0" destOrd="0" presId="urn:microsoft.com/office/officeart/2005/8/layout/vList2"/>
    <dgm:cxn modelId="{46F189D8-75B2-ED42-97AF-5CDD36D0AF83}" srcId="{7F07AF93-1A68-DA4A-B3D1-1C2A4C7843F0}" destId="{C4DA0CA6-B53A-6E4B-8BB0-4D66A42B152A}" srcOrd="4" destOrd="0" parTransId="{7C40518D-38CF-6D4B-AE81-5F76481A1B26}" sibTransId="{0C8B08A6-26F3-FD47-B40F-A4A4268B334D}"/>
    <dgm:cxn modelId="{6E5FC4DD-0785-9345-9FA8-E12F2B95EF85}" type="presOf" srcId="{4F08DB1B-B438-054E-8475-062BFF4EF07D}" destId="{3A117923-EEA3-114E-BE67-9E0B42540D29}" srcOrd="0" destOrd="0" presId="urn:microsoft.com/office/officeart/2005/8/layout/vList2"/>
    <dgm:cxn modelId="{6F3FA7E3-EE80-D147-81AE-661DA199EE33}" type="presOf" srcId="{C4DA0CA6-B53A-6E4B-8BB0-4D66A42B152A}" destId="{28D07A0C-E8A7-BC4A-9A40-F51A9AF3F7CF}" srcOrd="0" destOrd="0" presId="urn:microsoft.com/office/officeart/2005/8/layout/vList2"/>
    <dgm:cxn modelId="{BD7560E5-7E26-8541-8730-4D3A37A8DE97}" srcId="{7F07AF93-1A68-DA4A-B3D1-1C2A4C7843F0}" destId="{0BA24CD1-7237-6A4E-B5BE-920B4AFF264D}" srcOrd="1" destOrd="0" parTransId="{C7C6867C-5A6F-0D4C-B720-389B4F376FCD}" sibTransId="{BD0D64EF-3038-4B4C-A0F7-1834E1372B7B}"/>
    <dgm:cxn modelId="{C079B211-1E37-2540-BAD1-59C01BE21257}" type="presParOf" srcId="{F706CA8A-EB2A-1442-AA2F-F36E3C0B4A1F}" destId="{A9CAE4A5-0B3E-DD42-BA38-ABAA6A6C35FF}" srcOrd="0" destOrd="0" presId="urn:microsoft.com/office/officeart/2005/8/layout/vList2"/>
    <dgm:cxn modelId="{F3DD4522-9FD1-5448-A93A-6B8DADC0D247}" type="presParOf" srcId="{F706CA8A-EB2A-1442-AA2F-F36E3C0B4A1F}" destId="{DCFC8C46-DCF4-C949-A769-D8D2A6E9A7A4}" srcOrd="1" destOrd="0" presId="urn:microsoft.com/office/officeart/2005/8/layout/vList2"/>
    <dgm:cxn modelId="{7F17A399-FC01-234F-9029-9E8801D5BA73}" type="presParOf" srcId="{F706CA8A-EB2A-1442-AA2F-F36E3C0B4A1F}" destId="{355534C3-EAEA-F344-B2FB-DE4E01F84F81}" srcOrd="2" destOrd="0" presId="urn:microsoft.com/office/officeart/2005/8/layout/vList2"/>
    <dgm:cxn modelId="{8733ABFD-3B68-614C-A742-71EDA6093FCA}" type="presParOf" srcId="{F706CA8A-EB2A-1442-AA2F-F36E3C0B4A1F}" destId="{0DCBAC4E-AD8E-3C45-BC9F-1DF068FDCD24}" srcOrd="3" destOrd="0" presId="urn:microsoft.com/office/officeart/2005/8/layout/vList2"/>
    <dgm:cxn modelId="{F38C4912-4DEE-A344-AE10-80B7C9656AD8}" type="presParOf" srcId="{F706CA8A-EB2A-1442-AA2F-F36E3C0B4A1F}" destId="{3A117923-EEA3-114E-BE67-9E0B42540D29}" srcOrd="4" destOrd="0" presId="urn:microsoft.com/office/officeart/2005/8/layout/vList2"/>
    <dgm:cxn modelId="{E0750996-68AF-8B46-AF53-E67BE934FC4B}" type="presParOf" srcId="{F706CA8A-EB2A-1442-AA2F-F36E3C0B4A1F}" destId="{9B02B598-F293-D44B-8943-46CC2DC03D97}" srcOrd="5" destOrd="0" presId="urn:microsoft.com/office/officeart/2005/8/layout/vList2"/>
    <dgm:cxn modelId="{E2F8E131-4E73-034C-865B-40962DE026C3}" type="presParOf" srcId="{F706CA8A-EB2A-1442-AA2F-F36E3C0B4A1F}" destId="{6357C66C-C788-E547-873A-2BBBC836199F}" srcOrd="6" destOrd="0" presId="urn:microsoft.com/office/officeart/2005/8/layout/vList2"/>
    <dgm:cxn modelId="{F649AD3C-564B-AA4F-BB3D-CCD5E297E01B}" type="presParOf" srcId="{F706CA8A-EB2A-1442-AA2F-F36E3C0B4A1F}" destId="{468D9AE1-F964-084B-A87D-DBC4A15659D5}" srcOrd="7" destOrd="0" presId="urn:microsoft.com/office/officeart/2005/8/layout/vList2"/>
    <dgm:cxn modelId="{47F9BE0A-42AB-3B46-AF2F-FABD3B1C44D8}" type="presParOf" srcId="{F706CA8A-EB2A-1442-AA2F-F36E3C0B4A1F}" destId="{28D07A0C-E8A7-BC4A-9A40-F51A9AF3F7CF}" srcOrd="8"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F07AF93-1A68-DA4A-B3D1-1C2A4C7843F0}"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kumimoji="1" lang="ja-JP" altLang="en-US"/>
        </a:p>
      </dgm:t>
    </dgm:pt>
    <dgm:pt modelId="{7B3114C8-11E9-9544-AFAF-39CE4931FB46}">
      <dgm:prSet/>
      <dgm:spPr>
        <a:ln>
          <a:solidFill>
            <a:schemeClr val="accent2"/>
          </a:solidFill>
        </a:ln>
      </dgm:spPr>
      <dgm:t>
        <a:bodyPr/>
        <a:lstStyle/>
        <a:p>
          <a:r>
            <a:rPr lang="ja-JP"/>
            <a:t>４．２</a:t>
          </a:r>
        </a:p>
      </dgm:t>
    </dgm:pt>
    <dgm:pt modelId="{654AA00F-FCB4-EC42-89CE-B52C208E125F}" type="parTrans" cxnId="{56014E1D-9A6D-C341-814F-17155C10170C}">
      <dgm:prSet/>
      <dgm:spPr/>
      <dgm:t>
        <a:bodyPr/>
        <a:lstStyle/>
        <a:p>
          <a:endParaRPr kumimoji="1" lang="ja-JP" altLang="en-US"/>
        </a:p>
      </dgm:t>
    </dgm:pt>
    <dgm:pt modelId="{A55D17B4-DE47-4642-8526-3C6E2E3B137C}" type="sibTrans" cxnId="{56014E1D-9A6D-C341-814F-17155C10170C}">
      <dgm:prSet/>
      <dgm:spPr/>
      <dgm:t>
        <a:bodyPr/>
        <a:lstStyle/>
        <a:p>
          <a:endParaRPr kumimoji="1" lang="ja-JP" altLang="en-US"/>
        </a:p>
      </dgm:t>
    </dgm:pt>
    <dgm:pt modelId="{0BA24CD1-7237-6A4E-B5BE-920B4AFF264D}">
      <dgm:prSet/>
      <dgm:spPr>
        <a:ln>
          <a:solidFill>
            <a:schemeClr val="accent2"/>
          </a:solidFill>
        </a:ln>
      </dgm:spPr>
      <dgm:t>
        <a:bodyPr/>
        <a:lstStyle/>
        <a:p>
          <a:r>
            <a:rPr lang="ja-JP"/>
            <a:t>４．１</a:t>
          </a:r>
        </a:p>
      </dgm:t>
    </dgm:pt>
    <dgm:pt modelId="{C7C6867C-5A6F-0D4C-B720-389B4F376FCD}" type="parTrans" cxnId="{BD7560E5-7E26-8541-8730-4D3A37A8DE97}">
      <dgm:prSet/>
      <dgm:spPr/>
      <dgm:t>
        <a:bodyPr/>
        <a:lstStyle/>
        <a:p>
          <a:endParaRPr kumimoji="1" lang="ja-JP" altLang="en-US"/>
        </a:p>
      </dgm:t>
    </dgm:pt>
    <dgm:pt modelId="{BD0D64EF-3038-4B4C-A0F7-1834E1372B7B}" type="sibTrans" cxnId="{BD7560E5-7E26-8541-8730-4D3A37A8DE97}">
      <dgm:prSet/>
      <dgm:spPr/>
      <dgm:t>
        <a:bodyPr/>
        <a:lstStyle/>
        <a:p>
          <a:endParaRPr kumimoji="1" lang="ja-JP" altLang="en-US"/>
        </a:p>
      </dgm:t>
    </dgm:pt>
    <dgm:pt modelId="{4F08DB1B-B438-054E-8475-062BFF4EF07D}">
      <dgm:prSet/>
      <dgm:spPr>
        <a:ln>
          <a:solidFill>
            <a:schemeClr val="accent2"/>
          </a:solidFill>
        </a:ln>
      </dgm:spPr>
      <dgm:t>
        <a:bodyPr/>
        <a:lstStyle/>
        <a:p>
          <a:r>
            <a:rPr lang="ja-JP"/>
            <a:t>４．５</a:t>
          </a:r>
        </a:p>
      </dgm:t>
    </dgm:pt>
    <dgm:pt modelId="{233B6CDD-B775-1F45-B9C7-52F7C6D3F9C4}" type="parTrans" cxnId="{A0B89307-D69A-D048-9B10-ECB7270202A2}">
      <dgm:prSet/>
      <dgm:spPr/>
      <dgm:t>
        <a:bodyPr/>
        <a:lstStyle/>
        <a:p>
          <a:endParaRPr kumimoji="1" lang="ja-JP" altLang="en-US"/>
        </a:p>
      </dgm:t>
    </dgm:pt>
    <dgm:pt modelId="{FAD305C4-180A-E643-AF20-755FC2E64479}" type="sibTrans" cxnId="{A0B89307-D69A-D048-9B10-ECB7270202A2}">
      <dgm:prSet/>
      <dgm:spPr/>
      <dgm:t>
        <a:bodyPr/>
        <a:lstStyle/>
        <a:p>
          <a:endParaRPr kumimoji="1" lang="ja-JP" altLang="en-US"/>
        </a:p>
      </dgm:t>
    </dgm:pt>
    <dgm:pt modelId="{3C8DB004-8401-AC40-B526-9A2553BC5827}">
      <dgm:prSet/>
      <dgm:spPr>
        <a:ln>
          <a:solidFill>
            <a:schemeClr val="accent2"/>
          </a:solidFill>
        </a:ln>
      </dgm:spPr>
      <dgm:t>
        <a:bodyPr/>
        <a:lstStyle/>
        <a:p>
          <a:r>
            <a:rPr lang="ja-JP"/>
            <a:t>４．７</a:t>
          </a:r>
        </a:p>
      </dgm:t>
    </dgm:pt>
    <dgm:pt modelId="{0E86EAA9-4E1A-DA49-979E-833D0032622B}" type="parTrans" cxnId="{499F3156-D9E3-E748-AA40-4427A550A3C3}">
      <dgm:prSet/>
      <dgm:spPr/>
      <dgm:t>
        <a:bodyPr/>
        <a:lstStyle/>
        <a:p>
          <a:endParaRPr kumimoji="1" lang="ja-JP" altLang="en-US"/>
        </a:p>
      </dgm:t>
    </dgm:pt>
    <dgm:pt modelId="{531CE9EC-EC9E-1246-9489-43996558ECA8}" type="sibTrans" cxnId="{499F3156-D9E3-E748-AA40-4427A550A3C3}">
      <dgm:prSet/>
      <dgm:spPr/>
      <dgm:t>
        <a:bodyPr/>
        <a:lstStyle/>
        <a:p>
          <a:endParaRPr kumimoji="1" lang="ja-JP" altLang="en-US"/>
        </a:p>
      </dgm:t>
    </dgm:pt>
    <dgm:pt modelId="{C4DA0CA6-B53A-6E4B-8BB0-4D66A42B152A}">
      <dgm:prSet/>
      <dgm:spPr>
        <a:ln>
          <a:solidFill>
            <a:schemeClr val="accent2"/>
          </a:solidFill>
        </a:ln>
      </dgm:spPr>
      <dgm:t>
        <a:bodyPr/>
        <a:lstStyle/>
        <a:p>
          <a:r>
            <a:rPr lang="ja-JP"/>
            <a:t>４．８</a:t>
          </a:r>
        </a:p>
      </dgm:t>
    </dgm:pt>
    <dgm:pt modelId="{7C40518D-38CF-6D4B-AE81-5F76481A1B26}" type="parTrans" cxnId="{46F189D8-75B2-ED42-97AF-5CDD36D0AF83}">
      <dgm:prSet/>
      <dgm:spPr/>
      <dgm:t>
        <a:bodyPr/>
        <a:lstStyle/>
        <a:p>
          <a:endParaRPr kumimoji="1" lang="ja-JP" altLang="en-US"/>
        </a:p>
      </dgm:t>
    </dgm:pt>
    <dgm:pt modelId="{0C8B08A6-26F3-FD47-B40F-A4A4268B334D}" type="sibTrans" cxnId="{46F189D8-75B2-ED42-97AF-5CDD36D0AF83}">
      <dgm:prSet/>
      <dgm:spPr/>
      <dgm:t>
        <a:bodyPr/>
        <a:lstStyle/>
        <a:p>
          <a:endParaRPr kumimoji="1" lang="ja-JP" altLang="en-US"/>
        </a:p>
      </dgm:t>
    </dgm:pt>
    <dgm:pt modelId="{F706CA8A-EB2A-1442-AA2F-F36E3C0B4A1F}" type="pres">
      <dgm:prSet presAssocID="{7F07AF93-1A68-DA4A-B3D1-1C2A4C7843F0}" presName="linear" presStyleCnt="0">
        <dgm:presLayoutVars>
          <dgm:animLvl val="lvl"/>
          <dgm:resizeHandles val="exact"/>
        </dgm:presLayoutVars>
      </dgm:prSet>
      <dgm:spPr/>
    </dgm:pt>
    <dgm:pt modelId="{A9CAE4A5-0B3E-DD42-BA38-ABAA6A6C35FF}" type="pres">
      <dgm:prSet presAssocID="{7B3114C8-11E9-9544-AFAF-39CE4931FB46}" presName="parentText" presStyleLbl="node1" presStyleIdx="0" presStyleCnt="5">
        <dgm:presLayoutVars>
          <dgm:chMax val="0"/>
          <dgm:bulletEnabled val="1"/>
        </dgm:presLayoutVars>
      </dgm:prSet>
      <dgm:spPr/>
    </dgm:pt>
    <dgm:pt modelId="{DCFC8C46-DCF4-C949-A769-D8D2A6E9A7A4}" type="pres">
      <dgm:prSet presAssocID="{A55D17B4-DE47-4642-8526-3C6E2E3B137C}" presName="spacer" presStyleCnt="0"/>
      <dgm:spPr/>
    </dgm:pt>
    <dgm:pt modelId="{355534C3-EAEA-F344-B2FB-DE4E01F84F81}" type="pres">
      <dgm:prSet presAssocID="{0BA24CD1-7237-6A4E-B5BE-920B4AFF264D}" presName="parentText" presStyleLbl="node1" presStyleIdx="1" presStyleCnt="5">
        <dgm:presLayoutVars>
          <dgm:chMax val="0"/>
          <dgm:bulletEnabled val="1"/>
        </dgm:presLayoutVars>
      </dgm:prSet>
      <dgm:spPr/>
    </dgm:pt>
    <dgm:pt modelId="{0DCBAC4E-AD8E-3C45-BC9F-1DF068FDCD24}" type="pres">
      <dgm:prSet presAssocID="{BD0D64EF-3038-4B4C-A0F7-1834E1372B7B}" presName="spacer" presStyleCnt="0"/>
      <dgm:spPr/>
    </dgm:pt>
    <dgm:pt modelId="{3A117923-EEA3-114E-BE67-9E0B42540D29}" type="pres">
      <dgm:prSet presAssocID="{4F08DB1B-B438-054E-8475-062BFF4EF07D}" presName="parentText" presStyleLbl="node1" presStyleIdx="2" presStyleCnt="5">
        <dgm:presLayoutVars>
          <dgm:chMax val="0"/>
          <dgm:bulletEnabled val="1"/>
        </dgm:presLayoutVars>
      </dgm:prSet>
      <dgm:spPr/>
    </dgm:pt>
    <dgm:pt modelId="{9B02B598-F293-D44B-8943-46CC2DC03D97}" type="pres">
      <dgm:prSet presAssocID="{FAD305C4-180A-E643-AF20-755FC2E64479}" presName="spacer" presStyleCnt="0"/>
      <dgm:spPr/>
    </dgm:pt>
    <dgm:pt modelId="{6357C66C-C788-E547-873A-2BBBC836199F}" type="pres">
      <dgm:prSet presAssocID="{3C8DB004-8401-AC40-B526-9A2553BC5827}" presName="parentText" presStyleLbl="node1" presStyleIdx="3" presStyleCnt="5">
        <dgm:presLayoutVars>
          <dgm:chMax val="0"/>
          <dgm:bulletEnabled val="1"/>
        </dgm:presLayoutVars>
      </dgm:prSet>
      <dgm:spPr/>
    </dgm:pt>
    <dgm:pt modelId="{468D9AE1-F964-084B-A87D-DBC4A15659D5}" type="pres">
      <dgm:prSet presAssocID="{531CE9EC-EC9E-1246-9489-43996558ECA8}" presName="spacer" presStyleCnt="0"/>
      <dgm:spPr/>
    </dgm:pt>
    <dgm:pt modelId="{28D07A0C-E8A7-BC4A-9A40-F51A9AF3F7CF}" type="pres">
      <dgm:prSet presAssocID="{C4DA0CA6-B53A-6E4B-8BB0-4D66A42B152A}" presName="parentText" presStyleLbl="node1" presStyleIdx="4" presStyleCnt="5">
        <dgm:presLayoutVars>
          <dgm:chMax val="0"/>
          <dgm:bulletEnabled val="1"/>
        </dgm:presLayoutVars>
      </dgm:prSet>
      <dgm:spPr/>
    </dgm:pt>
  </dgm:ptLst>
  <dgm:cxnLst>
    <dgm:cxn modelId="{331F5404-3AD0-4C47-A5BE-C4BB711499C0}" type="presOf" srcId="{7B3114C8-11E9-9544-AFAF-39CE4931FB46}" destId="{A9CAE4A5-0B3E-DD42-BA38-ABAA6A6C35FF}" srcOrd="0" destOrd="0" presId="urn:microsoft.com/office/officeart/2005/8/layout/vList2"/>
    <dgm:cxn modelId="{A0B89307-D69A-D048-9B10-ECB7270202A2}" srcId="{7F07AF93-1A68-DA4A-B3D1-1C2A4C7843F0}" destId="{4F08DB1B-B438-054E-8475-062BFF4EF07D}" srcOrd="2" destOrd="0" parTransId="{233B6CDD-B775-1F45-B9C7-52F7C6D3F9C4}" sibTransId="{FAD305C4-180A-E643-AF20-755FC2E64479}"/>
    <dgm:cxn modelId="{56014E1D-9A6D-C341-814F-17155C10170C}" srcId="{7F07AF93-1A68-DA4A-B3D1-1C2A4C7843F0}" destId="{7B3114C8-11E9-9544-AFAF-39CE4931FB46}" srcOrd="0" destOrd="0" parTransId="{654AA00F-FCB4-EC42-89CE-B52C208E125F}" sibTransId="{A55D17B4-DE47-4642-8526-3C6E2E3B137C}"/>
    <dgm:cxn modelId="{499F3156-D9E3-E748-AA40-4427A550A3C3}" srcId="{7F07AF93-1A68-DA4A-B3D1-1C2A4C7843F0}" destId="{3C8DB004-8401-AC40-B526-9A2553BC5827}" srcOrd="3" destOrd="0" parTransId="{0E86EAA9-4E1A-DA49-979E-833D0032622B}" sibTransId="{531CE9EC-EC9E-1246-9489-43996558ECA8}"/>
    <dgm:cxn modelId="{D3FB3465-C32D-BA48-89BB-BBA7E0080EB2}" type="presOf" srcId="{3C8DB004-8401-AC40-B526-9A2553BC5827}" destId="{6357C66C-C788-E547-873A-2BBBC836199F}" srcOrd="0" destOrd="0" presId="urn:microsoft.com/office/officeart/2005/8/layout/vList2"/>
    <dgm:cxn modelId="{32D7526B-F37E-3846-B21B-69A281A05BE0}" type="presOf" srcId="{7F07AF93-1A68-DA4A-B3D1-1C2A4C7843F0}" destId="{F706CA8A-EB2A-1442-AA2F-F36E3C0B4A1F}" srcOrd="0" destOrd="0" presId="urn:microsoft.com/office/officeart/2005/8/layout/vList2"/>
    <dgm:cxn modelId="{A64E1FA4-2E37-F847-93C3-6A1DB5FE0C67}" type="presOf" srcId="{0BA24CD1-7237-6A4E-B5BE-920B4AFF264D}" destId="{355534C3-EAEA-F344-B2FB-DE4E01F84F81}" srcOrd="0" destOrd="0" presId="urn:microsoft.com/office/officeart/2005/8/layout/vList2"/>
    <dgm:cxn modelId="{46F189D8-75B2-ED42-97AF-5CDD36D0AF83}" srcId="{7F07AF93-1A68-DA4A-B3D1-1C2A4C7843F0}" destId="{C4DA0CA6-B53A-6E4B-8BB0-4D66A42B152A}" srcOrd="4" destOrd="0" parTransId="{7C40518D-38CF-6D4B-AE81-5F76481A1B26}" sibTransId="{0C8B08A6-26F3-FD47-B40F-A4A4268B334D}"/>
    <dgm:cxn modelId="{6E5FC4DD-0785-9345-9FA8-E12F2B95EF85}" type="presOf" srcId="{4F08DB1B-B438-054E-8475-062BFF4EF07D}" destId="{3A117923-EEA3-114E-BE67-9E0B42540D29}" srcOrd="0" destOrd="0" presId="urn:microsoft.com/office/officeart/2005/8/layout/vList2"/>
    <dgm:cxn modelId="{6F3FA7E3-EE80-D147-81AE-661DA199EE33}" type="presOf" srcId="{C4DA0CA6-B53A-6E4B-8BB0-4D66A42B152A}" destId="{28D07A0C-E8A7-BC4A-9A40-F51A9AF3F7CF}" srcOrd="0" destOrd="0" presId="urn:microsoft.com/office/officeart/2005/8/layout/vList2"/>
    <dgm:cxn modelId="{BD7560E5-7E26-8541-8730-4D3A37A8DE97}" srcId="{7F07AF93-1A68-DA4A-B3D1-1C2A4C7843F0}" destId="{0BA24CD1-7237-6A4E-B5BE-920B4AFF264D}" srcOrd="1" destOrd="0" parTransId="{C7C6867C-5A6F-0D4C-B720-389B4F376FCD}" sibTransId="{BD0D64EF-3038-4B4C-A0F7-1834E1372B7B}"/>
    <dgm:cxn modelId="{C079B211-1E37-2540-BAD1-59C01BE21257}" type="presParOf" srcId="{F706CA8A-EB2A-1442-AA2F-F36E3C0B4A1F}" destId="{A9CAE4A5-0B3E-DD42-BA38-ABAA6A6C35FF}" srcOrd="0" destOrd="0" presId="urn:microsoft.com/office/officeart/2005/8/layout/vList2"/>
    <dgm:cxn modelId="{F3DD4522-9FD1-5448-A93A-6B8DADC0D247}" type="presParOf" srcId="{F706CA8A-EB2A-1442-AA2F-F36E3C0B4A1F}" destId="{DCFC8C46-DCF4-C949-A769-D8D2A6E9A7A4}" srcOrd="1" destOrd="0" presId="urn:microsoft.com/office/officeart/2005/8/layout/vList2"/>
    <dgm:cxn modelId="{7F17A399-FC01-234F-9029-9E8801D5BA73}" type="presParOf" srcId="{F706CA8A-EB2A-1442-AA2F-F36E3C0B4A1F}" destId="{355534C3-EAEA-F344-B2FB-DE4E01F84F81}" srcOrd="2" destOrd="0" presId="urn:microsoft.com/office/officeart/2005/8/layout/vList2"/>
    <dgm:cxn modelId="{8733ABFD-3B68-614C-A742-71EDA6093FCA}" type="presParOf" srcId="{F706CA8A-EB2A-1442-AA2F-F36E3C0B4A1F}" destId="{0DCBAC4E-AD8E-3C45-BC9F-1DF068FDCD24}" srcOrd="3" destOrd="0" presId="urn:microsoft.com/office/officeart/2005/8/layout/vList2"/>
    <dgm:cxn modelId="{F38C4912-4DEE-A344-AE10-80B7C9656AD8}" type="presParOf" srcId="{F706CA8A-EB2A-1442-AA2F-F36E3C0B4A1F}" destId="{3A117923-EEA3-114E-BE67-9E0B42540D29}" srcOrd="4" destOrd="0" presId="urn:microsoft.com/office/officeart/2005/8/layout/vList2"/>
    <dgm:cxn modelId="{E0750996-68AF-8B46-AF53-E67BE934FC4B}" type="presParOf" srcId="{F706CA8A-EB2A-1442-AA2F-F36E3C0B4A1F}" destId="{9B02B598-F293-D44B-8943-46CC2DC03D97}" srcOrd="5" destOrd="0" presId="urn:microsoft.com/office/officeart/2005/8/layout/vList2"/>
    <dgm:cxn modelId="{E2F8E131-4E73-034C-865B-40962DE026C3}" type="presParOf" srcId="{F706CA8A-EB2A-1442-AA2F-F36E3C0B4A1F}" destId="{6357C66C-C788-E547-873A-2BBBC836199F}" srcOrd="6" destOrd="0" presId="urn:microsoft.com/office/officeart/2005/8/layout/vList2"/>
    <dgm:cxn modelId="{F649AD3C-564B-AA4F-BB3D-CCD5E297E01B}" type="presParOf" srcId="{F706CA8A-EB2A-1442-AA2F-F36E3C0B4A1F}" destId="{468D9AE1-F964-084B-A87D-DBC4A15659D5}" srcOrd="7" destOrd="0" presId="urn:microsoft.com/office/officeart/2005/8/layout/vList2"/>
    <dgm:cxn modelId="{47F9BE0A-42AB-3B46-AF2F-FABD3B1C44D8}" type="presParOf" srcId="{F706CA8A-EB2A-1442-AA2F-F36E3C0B4A1F}" destId="{28D07A0C-E8A7-BC4A-9A40-F51A9AF3F7CF}" srcOrd="8" destOrd="0" presId="urn:microsoft.com/office/officeart/2005/8/layout/vList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64703F4-9A5D-EB49-B2C4-8905679A11B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kumimoji="1" lang="ja-JP" altLang="en-US"/>
        </a:p>
      </dgm:t>
    </dgm:pt>
    <dgm:pt modelId="{131CB1A5-34CF-AB47-BF78-2C2B1E0A77A8}">
      <dgm:prSet custT="1"/>
      <dgm:spPr/>
      <dgm:t>
        <a:bodyPr/>
        <a:lstStyle/>
        <a:p>
          <a:r>
            <a:rPr lang="ja-JP" altLang="en-US" sz="3600"/>
            <a:t>　　</a:t>
          </a:r>
          <a:r>
            <a:rPr lang="en-US" altLang="ja-JP" sz="3600" dirty="0"/>
            <a:t>   </a:t>
          </a:r>
          <a:r>
            <a:rPr lang="ja-JP" altLang="en-US" sz="3600"/>
            <a:t>ユーザ分析</a:t>
          </a:r>
          <a:endParaRPr lang="en-US" altLang="ja-JP" sz="3600" dirty="0"/>
        </a:p>
      </dgm:t>
    </dgm:pt>
    <dgm:pt modelId="{3CE6A34B-6547-1D40-8FBE-08D048CF65EA}" type="parTrans" cxnId="{9FE045F8-1DEB-3F4A-873E-FFC0716877D0}">
      <dgm:prSet/>
      <dgm:spPr/>
      <dgm:t>
        <a:bodyPr/>
        <a:lstStyle/>
        <a:p>
          <a:endParaRPr kumimoji="1" lang="ja-JP" altLang="en-US"/>
        </a:p>
      </dgm:t>
    </dgm:pt>
    <dgm:pt modelId="{2725B94D-9EF9-0347-AF28-41CE23E56BE2}" type="sibTrans" cxnId="{9FE045F8-1DEB-3F4A-873E-FFC0716877D0}">
      <dgm:prSet/>
      <dgm:spPr/>
      <dgm:t>
        <a:bodyPr/>
        <a:lstStyle/>
        <a:p>
          <a:endParaRPr kumimoji="1" lang="ja-JP" altLang="en-US"/>
        </a:p>
      </dgm:t>
    </dgm:pt>
    <dgm:pt modelId="{CE9C48CF-99AE-004B-A375-78E7B865AF40}" type="pres">
      <dgm:prSet presAssocID="{864703F4-9A5D-EB49-B2C4-8905679A11B5}" presName="linear" presStyleCnt="0">
        <dgm:presLayoutVars>
          <dgm:animLvl val="lvl"/>
          <dgm:resizeHandles val="exact"/>
        </dgm:presLayoutVars>
      </dgm:prSet>
      <dgm:spPr/>
    </dgm:pt>
    <dgm:pt modelId="{31B8E09E-9B8A-C345-8EB2-7D85B62E8652}" type="pres">
      <dgm:prSet presAssocID="{131CB1A5-34CF-AB47-BF78-2C2B1E0A77A8}" presName="parentText" presStyleLbl="node1" presStyleIdx="0" presStyleCnt="1" custLinFactY="68995" custLinFactNeighborX="47188" custLinFactNeighborY="100000">
        <dgm:presLayoutVars>
          <dgm:chMax val="0"/>
          <dgm:bulletEnabled val="1"/>
        </dgm:presLayoutVars>
      </dgm:prSet>
      <dgm:spPr/>
    </dgm:pt>
  </dgm:ptLst>
  <dgm:cxnLst>
    <dgm:cxn modelId="{A6810935-94CA-7141-82DA-27D1ACAB292D}" type="presOf" srcId="{131CB1A5-34CF-AB47-BF78-2C2B1E0A77A8}" destId="{31B8E09E-9B8A-C345-8EB2-7D85B62E8652}" srcOrd="0" destOrd="0" presId="urn:microsoft.com/office/officeart/2005/8/layout/vList2"/>
    <dgm:cxn modelId="{216DF4F0-9857-814D-B67A-3A5F198A7334}" type="presOf" srcId="{864703F4-9A5D-EB49-B2C4-8905679A11B5}" destId="{CE9C48CF-99AE-004B-A375-78E7B865AF40}" srcOrd="0" destOrd="0" presId="urn:microsoft.com/office/officeart/2005/8/layout/vList2"/>
    <dgm:cxn modelId="{9FE045F8-1DEB-3F4A-873E-FFC0716877D0}" srcId="{864703F4-9A5D-EB49-B2C4-8905679A11B5}" destId="{131CB1A5-34CF-AB47-BF78-2C2B1E0A77A8}" srcOrd="0" destOrd="0" parTransId="{3CE6A34B-6547-1D40-8FBE-08D048CF65EA}" sibTransId="{2725B94D-9EF9-0347-AF28-41CE23E56BE2}"/>
    <dgm:cxn modelId="{A996689A-DBB3-8445-BD10-0CF2926879CB}" type="presParOf" srcId="{CE9C48CF-99AE-004B-A375-78E7B865AF40}" destId="{31B8E09E-9B8A-C345-8EB2-7D85B62E865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39F3729-267C-004B-9C85-7E14258BC9AB}" type="doc">
      <dgm:prSet loTypeId="urn:microsoft.com/office/officeart/2005/8/layout/process2" loCatId="" qsTypeId="urn:microsoft.com/office/officeart/2005/8/quickstyle/simple1" qsCatId="simple" csTypeId="urn:microsoft.com/office/officeart/2005/8/colors/accent2_4" csCatId="accent2" phldr="1"/>
      <dgm:spPr/>
    </dgm:pt>
    <dgm:pt modelId="{8783AB98-8FAA-3B43-AF32-FB9E2EF5B9AC}">
      <dgm:prSet phldrT="[テキスト]"/>
      <dgm:spPr>
        <a:solidFill>
          <a:schemeClr val="accent2">
            <a:lumMod val="50000"/>
          </a:schemeClr>
        </a:solidFill>
      </dgm:spPr>
      <dgm:t>
        <a:bodyPr/>
        <a:lstStyle/>
        <a:p>
          <a:r>
            <a:rPr kumimoji="1" lang="en-US" altLang="ja-JP" dirty="0"/>
            <a:t>50</a:t>
          </a:r>
          <a:r>
            <a:rPr kumimoji="1" lang="ja-JP" altLang="en-US"/>
            <a:t>ユーザ獲得</a:t>
          </a:r>
        </a:p>
      </dgm:t>
    </dgm:pt>
    <dgm:pt modelId="{49601FDC-CAB6-1B48-93DB-4E6E04F1C914}" type="parTrans" cxnId="{07900AC5-9E63-2F48-B2C4-EC3CA85206C1}">
      <dgm:prSet/>
      <dgm:spPr/>
      <dgm:t>
        <a:bodyPr/>
        <a:lstStyle/>
        <a:p>
          <a:endParaRPr kumimoji="1" lang="ja-JP" altLang="en-US"/>
        </a:p>
      </dgm:t>
    </dgm:pt>
    <dgm:pt modelId="{7D9131D3-D41A-8640-A28E-ECEBC7DED582}" type="sibTrans" cxnId="{07900AC5-9E63-2F48-B2C4-EC3CA85206C1}">
      <dgm:prSet/>
      <dgm:spPr>
        <a:solidFill>
          <a:schemeClr val="accent2">
            <a:lumMod val="75000"/>
          </a:schemeClr>
        </a:solidFill>
      </dgm:spPr>
      <dgm:t>
        <a:bodyPr/>
        <a:lstStyle/>
        <a:p>
          <a:endParaRPr kumimoji="1" lang="ja-JP" altLang="en-US"/>
        </a:p>
      </dgm:t>
    </dgm:pt>
    <dgm:pt modelId="{DC4A2382-C9C9-144C-9B1E-10C7F190D691}">
      <dgm:prSet phldrT="[テキスト]"/>
      <dgm:spPr>
        <a:solidFill>
          <a:schemeClr val="accent2">
            <a:lumMod val="50000"/>
          </a:schemeClr>
        </a:solidFill>
      </dgm:spPr>
      <dgm:t>
        <a:bodyPr/>
        <a:lstStyle/>
        <a:p>
          <a:r>
            <a:rPr kumimoji="1" lang="ja-JP" altLang="en-US"/>
            <a:t>総合評価４以上</a:t>
          </a:r>
        </a:p>
      </dgm:t>
    </dgm:pt>
    <dgm:pt modelId="{86C1793F-FBDE-3848-A96F-9EDE585CAFE1}" type="parTrans" cxnId="{A66BD644-21E6-804C-81E0-2784333857AE}">
      <dgm:prSet/>
      <dgm:spPr/>
      <dgm:t>
        <a:bodyPr/>
        <a:lstStyle/>
        <a:p>
          <a:endParaRPr kumimoji="1" lang="ja-JP" altLang="en-US"/>
        </a:p>
      </dgm:t>
    </dgm:pt>
    <dgm:pt modelId="{5FCA132F-1888-3445-BAB5-F009A1F316A8}" type="sibTrans" cxnId="{A66BD644-21E6-804C-81E0-2784333857AE}">
      <dgm:prSet/>
      <dgm:spPr>
        <a:solidFill>
          <a:schemeClr val="accent2">
            <a:lumMod val="75000"/>
          </a:schemeClr>
        </a:solidFill>
      </dgm:spPr>
      <dgm:t>
        <a:bodyPr/>
        <a:lstStyle/>
        <a:p>
          <a:endParaRPr kumimoji="1" lang="ja-JP" altLang="en-US"/>
        </a:p>
      </dgm:t>
    </dgm:pt>
    <dgm:pt modelId="{C7C92381-46E9-ED49-A472-E8F489502354}">
      <dgm:prSet phldrT="[テキスト]"/>
      <dgm:spPr>
        <a:solidFill>
          <a:schemeClr val="accent2">
            <a:lumMod val="50000"/>
          </a:schemeClr>
        </a:solidFill>
      </dgm:spPr>
      <dgm:t>
        <a:bodyPr/>
        <a:lstStyle/>
        <a:p>
          <a:r>
            <a:rPr kumimoji="1" lang="en-US" altLang="ja-JP" dirty="0"/>
            <a:t>100</a:t>
          </a:r>
          <a:r>
            <a:rPr kumimoji="1" lang="ja-JP" altLang="en-US"/>
            <a:t>ユーザ獲得</a:t>
          </a:r>
        </a:p>
      </dgm:t>
    </dgm:pt>
    <dgm:pt modelId="{FCAFF13D-FAE2-5046-BD47-32AB673622E8}" type="parTrans" cxnId="{21B072B6-E1C7-CC45-9D8C-8A6886D7B411}">
      <dgm:prSet/>
      <dgm:spPr/>
      <dgm:t>
        <a:bodyPr/>
        <a:lstStyle/>
        <a:p>
          <a:endParaRPr kumimoji="1" lang="ja-JP" altLang="en-US"/>
        </a:p>
      </dgm:t>
    </dgm:pt>
    <dgm:pt modelId="{8611222F-D6CD-3746-8C9E-9F92DAB836CC}" type="sibTrans" cxnId="{21B072B6-E1C7-CC45-9D8C-8A6886D7B411}">
      <dgm:prSet/>
      <dgm:spPr/>
      <dgm:t>
        <a:bodyPr/>
        <a:lstStyle/>
        <a:p>
          <a:endParaRPr kumimoji="1" lang="ja-JP" altLang="en-US"/>
        </a:p>
      </dgm:t>
    </dgm:pt>
    <dgm:pt modelId="{19AF6280-F856-A846-A088-8BA5AC6511A0}" type="pres">
      <dgm:prSet presAssocID="{E39F3729-267C-004B-9C85-7E14258BC9AB}" presName="linearFlow" presStyleCnt="0">
        <dgm:presLayoutVars>
          <dgm:resizeHandles val="exact"/>
        </dgm:presLayoutVars>
      </dgm:prSet>
      <dgm:spPr/>
    </dgm:pt>
    <dgm:pt modelId="{CCA4C54D-A13C-034E-BFF2-F605538418A9}" type="pres">
      <dgm:prSet presAssocID="{8783AB98-8FAA-3B43-AF32-FB9E2EF5B9AC}" presName="node" presStyleLbl="node1" presStyleIdx="0" presStyleCnt="3" custScaleX="197496">
        <dgm:presLayoutVars>
          <dgm:bulletEnabled val="1"/>
        </dgm:presLayoutVars>
      </dgm:prSet>
      <dgm:spPr/>
    </dgm:pt>
    <dgm:pt modelId="{FA373B53-BAC0-8C4F-A945-C3CEED233B67}" type="pres">
      <dgm:prSet presAssocID="{7D9131D3-D41A-8640-A28E-ECEBC7DED582}" presName="sibTrans" presStyleLbl="sibTrans2D1" presStyleIdx="0" presStyleCnt="2"/>
      <dgm:spPr/>
    </dgm:pt>
    <dgm:pt modelId="{F778033E-F7CB-7C4A-99A2-B453E96CA5B6}" type="pres">
      <dgm:prSet presAssocID="{7D9131D3-D41A-8640-A28E-ECEBC7DED582}" presName="connectorText" presStyleLbl="sibTrans2D1" presStyleIdx="0" presStyleCnt="2"/>
      <dgm:spPr/>
    </dgm:pt>
    <dgm:pt modelId="{B0A3B42F-3253-F74C-AFEC-279F5CBA8625}" type="pres">
      <dgm:prSet presAssocID="{DC4A2382-C9C9-144C-9B1E-10C7F190D691}" presName="node" presStyleLbl="node1" presStyleIdx="1" presStyleCnt="3" custScaleX="199337">
        <dgm:presLayoutVars>
          <dgm:bulletEnabled val="1"/>
        </dgm:presLayoutVars>
      </dgm:prSet>
      <dgm:spPr/>
    </dgm:pt>
    <dgm:pt modelId="{6A222CC1-1B49-5745-9D73-D4E509FA0DB5}" type="pres">
      <dgm:prSet presAssocID="{5FCA132F-1888-3445-BAB5-F009A1F316A8}" presName="sibTrans" presStyleLbl="sibTrans2D1" presStyleIdx="1" presStyleCnt="2"/>
      <dgm:spPr/>
    </dgm:pt>
    <dgm:pt modelId="{78085870-E311-344E-913D-E0C854132DD9}" type="pres">
      <dgm:prSet presAssocID="{5FCA132F-1888-3445-BAB5-F009A1F316A8}" presName="connectorText" presStyleLbl="sibTrans2D1" presStyleIdx="1" presStyleCnt="2"/>
      <dgm:spPr/>
    </dgm:pt>
    <dgm:pt modelId="{AD3C0C27-53BB-7C41-B957-A72242DB9DF7}" type="pres">
      <dgm:prSet presAssocID="{C7C92381-46E9-ED49-A472-E8F489502354}" presName="node" presStyleLbl="node1" presStyleIdx="2" presStyleCnt="3" custScaleX="197496">
        <dgm:presLayoutVars>
          <dgm:bulletEnabled val="1"/>
        </dgm:presLayoutVars>
      </dgm:prSet>
      <dgm:spPr/>
    </dgm:pt>
  </dgm:ptLst>
  <dgm:cxnLst>
    <dgm:cxn modelId="{F1BF3C1F-BDEE-FE45-864A-88B2AEDC346F}" type="presOf" srcId="{5FCA132F-1888-3445-BAB5-F009A1F316A8}" destId="{6A222CC1-1B49-5745-9D73-D4E509FA0DB5}" srcOrd="0" destOrd="0" presId="urn:microsoft.com/office/officeart/2005/8/layout/process2"/>
    <dgm:cxn modelId="{12210D36-798F-3B4C-91D9-DBBE7D8FF709}" type="presOf" srcId="{8783AB98-8FAA-3B43-AF32-FB9E2EF5B9AC}" destId="{CCA4C54D-A13C-034E-BFF2-F605538418A9}" srcOrd="0" destOrd="0" presId="urn:microsoft.com/office/officeart/2005/8/layout/process2"/>
    <dgm:cxn modelId="{C3CCE239-3ABE-C548-9993-FB50B558D334}" type="presOf" srcId="{5FCA132F-1888-3445-BAB5-F009A1F316A8}" destId="{78085870-E311-344E-913D-E0C854132DD9}" srcOrd="1" destOrd="0" presId="urn:microsoft.com/office/officeart/2005/8/layout/process2"/>
    <dgm:cxn modelId="{A66BD644-21E6-804C-81E0-2784333857AE}" srcId="{E39F3729-267C-004B-9C85-7E14258BC9AB}" destId="{DC4A2382-C9C9-144C-9B1E-10C7F190D691}" srcOrd="1" destOrd="0" parTransId="{86C1793F-FBDE-3848-A96F-9EDE585CAFE1}" sibTransId="{5FCA132F-1888-3445-BAB5-F009A1F316A8}"/>
    <dgm:cxn modelId="{ABE37AAE-3C7D-614E-946D-C18F1148C751}" type="presOf" srcId="{C7C92381-46E9-ED49-A472-E8F489502354}" destId="{AD3C0C27-53BB-7C41-B957-A72242DB9DF7}" srcOrd="0" destOrd="0" presId="urn:microsoft.com/office/officeart/2005/8/layout/process2"/>
    <dgm:cxn modelId="{21B072B6-E1C7-CC45-9D8C-8A6886D7B411}" srcId="{E39F3729-267C-004B-9C85-7E14258BC9AB}" destId="{C7C92381-46E9-ED49-A472-E8F489502354}" srcOrd="2" destOrd="0" parTransId="{FCAFF13D-FAE2-5046-BD47-32AB673622E8}" sibTransId="{8611222F-D6CD-3746-8C9E-9F92DAB836CC}"/>
    <dgm:cxn modelId="{ABEBE6B6-1D56-AE4B-AA21-C5BE22DF59F3}" type="presOf" srcId="{7D9131D3-D41A-8640-A28E-ECEBC7DED582}" destId="{F778033E-F7CB-7C4A-99A2-B453E96CA5B6}" srcOrd="1" destOrd="0" presId="urn:microsoft.com/office/officeart/2005/8/layout/process2"/>
    <dgm:cxn modelId="{07900AC5-9E63-2F48-B2C4-EC3CA85206C1}" srcId="{E39F3729-267C-004B-9C85-7E14258BC9AB}" destId="{8783AB98-8FAA-3B43-AF32-FB9E2EF5B9AC}" srcOrd="0" destOrd="0" parTransId="{49601FDC-CAB6-1B48-93DB-4E6E04F1C914}" sibTransId="{7D9131D3-D41A-8640-A28E-ECEBC7DED582}"/>
    <dgm:cxn modelId="{16B80BDF-3FB9-204B-8ABF-39A698D802E9}" type="presOf" srcId="{7D9131D3-D41A-8640-A28E-ECEBC7DED582}" destId="{FA373B53-BAC0-8C4F-A945-C3CEED233B67}" srcOrd="0" destOrd="0" presId="urn:microsoft.com/office/officeart/2005/8/layout/process2"/>
    <dgm:cxn modelId="{051C7DE2-B02E-1642-AEEA-6F7110932576}" type="presOf" srcId="{DC4A2382-C9C9-144C-9B1E-10C7F190D691}" destId="{B0A3B42F-3253-F74C-AFEC-279F5CBA8625}" srcOrd="0" destOrd="0" presId="urn:microsoft.com/office/officeart/2005/8/layout/process2"/>
    <dgm:cxn modelId="{772D59EC-0305-8440-9B66-41456B1B330B}" type="presOf" srcId="{E39F3729-267C-004B-9C85-7E14258BC9AB}" destId="{19AF6280-F856-A846-A088-8BA5AC6511A0}" srcOrd="0" destOrd="0" presId="urn:microsoft.com/office/officeart/2005/8/layout/process2"/>
    <dgm:cxn modelId="{3B0CC2F5-F688-7C48-8DCD-796ACC056211}" type="presParOf" srcId="{19AF6280-F856-A846-A088-8BA5AC6511A0}" destId="{CCA4C54D-A13C-034E-BFF2-F605538418A9}" srcOrd="0" destOrd="0" presId="urn:microsoft.com/office/officeart/2005/8/layout/process2"/>
    <dgm:cxn modelId="{AA1EDA7D-30D6-9140-B391-7572F2D76278}" type="presParOf" srcId="{19AF6280-F856-A846-A088-8BA5AC6511A0}" destId="{FA373B53-BAC0-8C4F-A945-C3CEED233B67}" srcOrd="1" destOrd="0" presId="urn:microsoft.com/office/officeart/2005/8/layout/process2"/>
    <dgm:cxn modelId="{A5880945-3A55-884E-86CC-0D83548BF0BD}" type="presParOf" srcId="{FA373B53-BAC0-8C4F-A945-C3CEED233B67}" destId="{F778033E-F7CB-7C4A-99A2-B453E96CA5B6}" srcOrd="0" destOrd="0" presId="urn:microsoft.com/office/officeart/2005/8/layout/process2"/>
    <dgm:cxn modelId="{89C1A450-DFBE-E947-8EE0-F79F3805726F}" type="presParOf" srcId="{19AF6280-F856-A846-A088-8BA5AC6511A0}" destId="{B0A3B42F-3253-F74C-AFEC-279F5CBA8625}" srcOrd="2" destOrd="0" presId="urn:microsoft.com/office/officeart/2005/8/layout/process2"/>
    <dgm:cxn modelId="{9F71CF65-B667-0645-8EC3-4B9EAD3B2F85}" type="presParOf" srcId="{19AF6280-F856-A846-A088-8BA5AC6511A0}" destId="{6A222CC1-1B49-5745-9D73-D4E509FA0DB5}" srcOrd="3" destOrd="0" presId="urn:microsoft.com/office/officeart/2005/8/layout/process2"/>
    <dgm:cxn modelId="{D5E1E2E8-00E6-EB4F-BB8C-A791264442EB}" type="presParOf" srcId="{6A222CC1-1B49-5745-9D73-D4E509FA0DB5}" destId="{78085870-E311-344E-913D-E0C854132DD9}" srcOrd="0" destOrd="0" presId="urn:microsoft.com/office/officeart/2005/8/layout/process2"/>
    <dgm:cxn modelId="{A8BD1C37-D24D-1948-90B5-92668BFCE96B}" type="presParOf" srcId="{19AF6280-F856-A846-A088-8BA5AC6511A0}" destId="{AD3C0C27-53BB-7C41-B957-A72242DB9DF7}" srcOrd="4" destOrd="0" presId="urn:microsoft.com/office/officeart/2005/8/layout/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64703F4-9A5D-EB49-B2C4-8905679A11B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kumimoji="1" lang="ja-JP" altLang="en-US"/>
        </a:p>
      </dgm:t>
    </dgm:pt>
    <dgm:pt modelId="{131CB1A5-34CF-AB47-BF78-2C2B1E0A77A8}">
      <dgm:prSet custT="1"/>
      <dgm:spPr/>
      <dgm:t>
        <a:bodyPr/>
        <a:lstStyle/>
        <a:p>
          <a:r>
            <a:rPr lang="ja-JP" altLang="en-US" sz="3600"/>
            <a:t>　　</a:t>
          </a:r>
          <a:r>
            <a:rPr lang="en-US" altLang="ja-JP" sz="3600" dirty="0"/>
            <a:t>   </a:t>
          </a:r>
          <a:r>
            <a:rPr lang="ja-JP" altLang="en-US" sz="3600"/>
            <a:t>反省点</a:t>
          </a:r>
          <a:endParaRPr lang="en-US" altLang="ja-JP" sz="3600" dirty="0"/>
        </a:p>
      </dgm:t>
    </dgm:pt>
    <dgm:pt modelId="{3CE6A34B-6547-1D40-8FBE-08D048CF65EA}" type="parTrans" cxnId="{9FE045F8-1DEB-3F4A-873E-FFC0716877D0}">
      <dgm:prSet/>
      <dgm:spPr/>
      <dgm:t>
        <a:bodyPr/>
        <a:lstStyle/>
        <a:p>
          <a:endParaRPr kumimoji="1" lang="ja-JP" altLang="en-US"/>
        </a:p>
      </dgm:t>
    </dgm:pt>
    <dgm:pt modelId="{2725B94D-9EF9-0347-AF28-41CE23E56BE2}" type="sibTrans" cxnId="{9FE045F8-1DEB-3F4A-873E-FFC0716877D0}">
      <dgm:prSet/>
      <dgm:spPr/>
      <dgm:t>
        <a:bodyPr/>
        <a:lstStyle/>
        <a:p>
          <a:endParaRPr kumimoji="1" lang="ja-JP" altLang="en-US"/>
        </a:p>
      </dgm:t>
    </dgm:pt>
    <dgm:pt modelId="{CE9C48CF-99AE-004B-A375-78E7B865AF40}" type="pres">
      <dgm:prSet presAssocID="{864703F4-9A5D-EB49-B2C4-8905679A11B5}" presName="linear" presStyleCnt="0">
        <dgm:presLayoutVars>
          <dgm:animLvl val="lvl"/>
          <dgm:resizeHandles val="exact"/>
        </dgm:presLayoutVars>
      </dgm:prSet>
      <dgm:spPr/>
    </dgm:pt>
    <dgm:pt modelId="{31B8E09E-9B8A-C345-8EB2-7D85B62E8652}" type="pres">
      <dgm:prSet presAssocID="{131CB1A5-34CF-AB47-BF78-2C2B1E0A77A8}" presName="parentText" presStyleLbl="node1" presStyleIdx="0" presStyleCnt="1" custLinFactY="68995" custLinFactNeighborX="47188" custLinFactNeighborY="100000">
        <dgm:presLayoutVars>
          <dgm:chMax val="0"/>
          <dgm:bulletEnabled val="1"/>
        </dgm:presLayoutVars>
      </dgm:prSet>
      <dgm:spPr/>
    </dgm:pt>
  </dgm:ptLst>
  <dgm:cxnLst>
    <dgm:cxn modelId="{A6810935-94CA-7141-82DA-27D1ACAB292D}" type="presOf" srcId="{131CB1A5-34CF-AB47-BF78-2C2B1E0A77A8}" destId="{31B8E09E-9B8A-C345-8EB2-7D85B62E8652}" srcOrd="0" destOrd="0" presId="urn:microsoft.com/office/officeart/2005/8/layout/vList2"/>
    <dgm:cxn modelId="{216DF4F0-9857-814D-B67A-3A5F198A7334}" type="presOf" srcId="{864703F4-9A5D-EB49-B2C4-8905679A11B5}" destId="{CE9C48CF-99AE-004B-A375-78E7B865AF40}" srcOrd="0" destOrd="0" presId="urn:microsoft.com/office/officeart/2005/8/layout/vList2"/>
    <dgm:cxn modelId="{9FE045F8-1DEB-3F4A-873E-FFC0716877D0}" srcId="{864703F4-9A5D-EB49-B2C4-8905679A11B5}" destId="{131CB1A5-34CF-AB47-BF78-2C2B1E0A77A8}" srcOrd="0" destOrd="0" parTransId="{3CE6A34B-6547-1D40-8FBE-08D048CF65EA}" sibTransId="{2725B94D-9EF9-0347-AF28-41CE23E56BE2}"/>
    <dgm:cxn modelId="{A996689A-DBB3-8445-BD10-0CF2926879CB}" type="presParOf" srcId="{CE9C48CF-99AE-004B-A375-78E7B865AF40}" destId="{31B8E09E-9B8A-C345-8EB2-7D85B62E865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EC10725-64A2-B346-88D5-FF075F67E758}" type="doc">
      <dgm:prSet loTypeId="urn:microsoft.com/office/officeart/2005/8/layout/vList2" loCatId="" qsTypeId="urn:microsoft.com/office/officeart/2005/8/quickstyle/simple1" qsCatId="simple" csTypeId="urn:microsoft.com/office/officeart/2005/8/colors/accent2_2" csCatId="accent2" phldr="1"/>
      <dgm:spPr/>
      <dgm:t>
        <a:bodyPr/>
        <a:lstStyle/>
        <a:p>
          <a:endParaRPr kumimoji="1" lang="ja-JP" altLang="en-US"/>
        </a:p>
      </dgm:t>
    </dgm:pt>
    <dgm:pt modelId="{83EE51F4-205B-FA46-AA88-B1D714B7B4DB}">
      <dgm:prSet phldrT="[テキスト]"/>
      <dgm:spPr/>
      <dgm:t>
        <a:bodyPr/>
        <a:lstStyle/>
        <a:p>
          <a:r>
            <a:rPr kumimoji="1" lang="ja-JP" altLang="en-US"/>
            <a:t>アジャイル開発</a:t>
          </a:r>
        </a:p>
      </dgm:t>
    </dgm:pt>
    <dgm:pt modelId="{AEF06496-324C-9F41-8E84-CA18D54A483E}" type="parTrans" cxnId="{70ADF5BD-C57E-9D47-A3E3-F1D7823D5DC6}">
      <dgm:prSet/>
      <dgm:spPr/>
      <dgm:t>
        <a:bodyPr/>
        <a:lstStyle/>
        <a:p>
          <a:endParaRPr kumimoji="1" lang="ja-JP" altLang="en-US"/>
        </a:p>
      </dgm:t>
    </dgm:pt>
    <dgm:pt modelId="{65DDA1D9-2542-0943-8740-14CEA6DECD16}" type="sibTrans" cxnId="{70ADF5BD-C57E-9D47-A3E3-F1D7823D5DC6}">
      <dgm:prSet/>
      <dgm:spPr/>
      <dgm:t>
        <a:bodyPr/>
        <a:lstStyle/>
        <a:p>
          <a:endParaRPr kumimoji="1" lang="ja-JP" altLang="en-US"/>
        </a:p>
      </dgm:t>
    </dgm:pt>
    <dgm:pt modelId="{008715B5-09A9-F645-81B2-5768FA270F2D}">
      <dgm:prSet phldrT="[テキスト]"/>
      <dgm:spPr/>
      <dgm:t>
        <a:bodyPr/>
        <a:lstStyle/>
        <a:p>
          <a:r>
            <a:rPr lang="ja-JP" altLang="en-US" b="0" i="0" u="none"/>
            <a:t>拡張を前提としていたため、データ構造などいつもより意識して</a:t>
          </a:r>
          <a:br>
            <a:rPr lang="en-US" altLang="ja-JP" b="0" i="0" u="none" dirty="0"/>
          </a:br>
          <a:r>
            <a:rPr lang="ja-JP" altLang="en-US" b="0" i="0" u="none"/>
            <a:t>設計、開発できた</a:t>
          </a:r>
          <a:endParaRPr kumimoji="1" lang="ja-JP" altLang="en-US"/>
        </a:p>
      </dgm:t>
    </dgm:pt>
    <dgm:pt modelId="{1EE20B41-AAF9-0C40-B0B8-29760F39B95D}" type="parTrans" cxnId="{BDE5B648-6698-954B-9BFF-A83EC7C24075}">
      <dgm:prSet/>
      <dgm:spPr/>
      <dgm:t>
        <a:bodyPr/>
        <a:lstStyle/>
        <a:p>
          <a:endParaRPr kumimoji="1" lang="ja-JP" altLang="en-US"/>
        </a:p>
      </dgm:t>
    </dgm:pt>
    <dgm:pt modelId="{77CDECC6-4E9F-2745-84D9-E9A7C0018A1E}" type="sibTrans" cxnId="{BDE5B648-6698-954B-9BFF-A83EC7C24075}">
      <dgm:prSet/>
      <dgm:spPr/>
      <dgm:t>
        <a:bodyPr/>
        <a:lstStyle/>
        <a:p>
          <a:endParaRPr kumimoji="1" lang="ja-JP" altLang="en-US"/>
        </a:p>
      </dgm:t>
    </dgm:pt>
    <dgm:pt modelId="{FB83FC58-F745-3844-9A4B-FDCAEB09B5BD}">
      <dgm:prSet phldrT="[テキスト]"/>
      <dgm:spPr/>
      <dgm:t>
        <a:bodyPr/>
        <a:lstStyle/>
        <a:p>
          <a:r>
            <a:rPr kumimoji="1" lang="ja-JP" altLang="en-US"/>
            <a:t>全体</a:t>
          </a:r>
        </a:p>
      </dgm:t>
    </dgm:pt>
    <dgm:pt modelId="{EB0D169F-E611-2B48-A851-DDF05CC62B17}" type="parTrans" cxnId="{9AFBE739-647E-0943-9B0F-2C70FFFA7A6D}">
      <dgm:prSet/>
      <dgm:spPr/>
      <dgm:t>
        <a:bodyPr/>
        <a:lstStyle/>
        <a:p>
          <a:endParaRPr kumimoji="1" lang="ja-JP" altLang="en-US"/>
        </a:p>
      </dgm:t>
    </dgm:pt>
    <dgm:pt modelId="{41BA117D-D9CC-2E49-BE32-113D9D6CAC31}" type="sibTrans" cxnId="{9AFBE739-647E-0943-9B0F-2C70FFFA7A6D}">
      <dgm:prSet/>
      <dgm:spPr/>
      <dgm:t>
        <a:bodyPr/>
        <a:lstStyle/>
        <a:p>
          <a:endParaRPr kumimoji="1" lang="ja-JP" altLang="en-US"/>
        </a:p>
      </dgm:t>
    </dgm:pt>
    <dgm:pt modelId="{9E63F08D-7402-D845-A124-FE0C0EAF8921}">
      <dgm:prSet phldrT="[テキスト]"/>
      <dgm:spPr/>
      <dgm:t>
        <a:bodyPr/>
        <a:lstStyle/>
        <a:p>
          <a:r>
            <a:rPr lang="en" b="0" i="0" u="none" dirty="0" err="1"/>
            <a:t>github</a:t>
          </a:r>
          <a:r>
            <a:rPr lang="ja-JP" altLang="en-US" b="0" i="0" u="none"/>
            <a:t>を一番効果的に使えた</a:t>
          </a:r>
          <a:endParaRPr kumimoji="1" lang="ja-JP" altLang="en-US"/>
        </a:p>
      </dgm:t>
    </dgm:pt>
    <dgm:pt modelId="{ADEB36DF-BD88-894E-B0E5-285DAD608661}" type="parTrans" cxnId="{441FE3C2-B7F8-C74B-B264-EF4D79F9F9A6}">
      <dgm:prSet/>
      <dgm:spPr/>
      <dgm:t>
        <a:bodyPr/>
        <a:lstStyle/>
        <a:p>
          <a:endParaRPr kumimoji="1" lang="ja-JP" altLang="en-US"/>
        </a:p>
      </dgm:t>
    </dgm:pt>
    <dgm:pt modelId="{D6C59579-F10E-7D46-BAF7-21C17CAED626}" type="sibTrans" cxnId="{441FE3C2-B7F8-C74B-B264-EF4D79F9F9A6}">
      <dgm:prSet/>
      <dgm:spPr/>
      <dgm:t>
        <a:bodyPr/>
        <a:lstStyle/>
        <a:p>
          <a:endParaRPr kumimoji="1" lang="ja-JP" altLang="en-US"/>
        </a:p>
      </dgm:t>
    </dgm:pt>
    <dgm:pt modelId="{148FCB4E-94CA-DF47-A443-4CB37AEFF807}">
      <dgm:prSet phldrT="[テキスト]"/>
      <dgm:spPr/>
      <dgm:t>
        <a:bodyPr/>
        <a:lstStyle/>
        <a:p>
          <a:r>
            <a:rPr lang="ja-JP" altLang="en-US" b="0" i="0" u="none"/>
            <a:t>完成形を明確に意識しないため、動くものを作りやすく</a:t>
          </a:r>
          <a:br>
            <a:rPr lang="en-US" altLang="ja-JP" b="0" i="0" u="none" dirty="0"/>
          </a:br>
          <a:r>
            <a:rPr lang="ja-JP" altLang="en-US" b="0" i="0" u="none"/>
            <a:t>スケジュールのズレがいつもより小さかった</a:t>
          </a:r>
          <a:endParaRPr kumimoji="1" lang="ja-JP" altLang="en-US"/>
        </a:p>
      </dgm:t>
    </dgm:pt>
    <dgm:pt modelId="{AA190C95-6233-5644-8803-AF7D18CFE04E}" type="parTrans" cxnId="{FF83D151-C0A4-084C-B8DE-1BFE83A3F5CB}">
      <dgm:prSet/>
      <dgm:spPr/>
      <dgm:t>
        <a:bodyPr/>
        <a:lstStyle/>
        <a:p>
          <a:endParaRPr kumimoji="1" lang="ja-JP" altLang="en-US"/>
        </a:p>
      </dgm:t>
    </dgm:pt>
    <dgm:pt modelId="{DAA6C5D7-A222-D24A-B05B-86FF5F0540B9}" type="sibTrans" cxnId="{FF83D151-C0A4-084C-B8DE-1BFE83A3F5CB}">
      <dgm:prSet/>
      <dgm:spPr/>
      <dgm:t>
        <a:bodyPr/>
        <a:lstStyle/>
        <a:p>
          <a:endParaRPr kumimoji="1" lang="ja-JP" altLang="en-US"/>
        </a:p>
      </dgm:t>
    </dgm:pt>
    <dgm:pt modelId="{66AB6D0C-78FF-EF44-96D9-A2D52FF41D8C}">
      <dgm:prSet/>
      <dgm:spPr/>
      <dgm:t>
        <a:bodyPr/>
        <a:lstStyle/>
        <a:p>
          <a:r>
            <a:rPr lang="ja-JP" altLang="en-US" b="0" i="0" u="none"/>
            <a:t>ホウレンソウが徹底されていたため無駄な作業がなくなった</a:t>
          </a:r>
          <a:endParaRPr lang="ja-JP" altLang="en-US"/>
        </a:p>
      </dgm:t>
    </dgm:pt>
    <dgm:pt modelId="{F3795D25-1DEB-FC41-85A1-6B7F67C36A89}" type="parTrans" cxnId="{3D1F4476-F961-7443-9A16-FEE304C577F6}">
      <dgm:prSet/>
      <dgm:spPr/>
      <dgm:t>
        <a:bodyPr/>
        <a:lstStyle/>
        <a:p>
          <a:endParaRPr kumimoji="1" lang="ja-JP" altLang="en-US"/>
        </a:p>
      </dgm:t>
    </dgm:pt>
    <dgm:pt modelId="{042006B8-4E90-B143-955F-224B619A9F00}" type="sibTrans" cxnId="{3D1F4476-F961-7443-9A16-FEE304C577F6}">
      <dgm:prSet/>
      <dgm:spPr/>
      <dgm:t>
        <a:bodyPr/>
        <a:lstStyle/>
        <a:p>
          <a:endParaRPr kumimoji="1" lang="ja-JP" altLang="en-US"/>
        </a:p>
      </dgm:t>
    </dgm:pt>
    <dgm:pt modelId="{26F08BFB-1788-9C45-9348-1FA17D95B174}">
      <dgm:prSet/>
      <dgm:spPr/>
      <dgm:t>
        <a:bodyPr/>
        <a:lstStyle/>
        <a:p>
          <a:endParaRPr lang="ja-JP" altLang="en-US"/>
        </a:p>
      </dgm:t>
    </dgm:pt>
    <dgm:pt modelId="{7EC0CF28-0366-3C4E-BEDF-C445E424729E}" type="parTrans" cxnId="{CB053894-71FB-F344-9ED1-FBAB621E2667}">
      <dgm:prSet/>
      <dgm:spPr/>
      <dgm:t>
        <a:bodyPr/>
        <a:lstStyle/>
        <a:p>
          <a:endParaRPr kumimoji="1" lang="ja-JP" altLang="en-US"/>
        </a:p>
      </dgm:t>
    </dgm:pt>
    <dgm:pt modelId="{302C5682-48FC-0740-A3B7-2F544053FB59}" type="sibTrans" cxnId="{CB053894-71FB-F344-9ED1-FBAB621E2667}">
      <dgm:prSet/>
      <dgm:spPr/>
      <dgm:t>
        <a:bodyPr/>
        <a:lstStyle/>
        <a:p>
          <a:endParaRPr kumimoji="1" lang="ja-JP" altLang="en-US"/>
        </a:p>
      </dgm:t>
    </dgm:pt>
    <dgm:pt modelId="{3E578B3A-DC61-F441-BE0F-24BEF409B11F}" type="pres">
      <dgm:prSet presAssocID="{0EC10725-64A2-B346-88D5-FF075F67E758}" presName="linear" presStyleCnt="0">
        <dgm:presLayoutVars>
          <dgm:animLvl val="lvl"/>
          <dgm:resizeHandles val="exact"/>
        </dgm:presLayoutVars>
      </dgm:prSet>
      <dgm:spPr/>
    </dgm:pt>
    <dgm:pt modelId="{7B3FBB35-918B-C14C-BDC5-AC0C2F246CA4}" type="pres">
      <dgm:prSet presAssocID="{83EE51F4-205B-FA46-AA88-B1D714B7B4DB}" presName="parentText" presStyleLbl="node1" presStyleIdx="0" presStyleCnt="2">
        <dgm:presLayoutVars>
          <dgm:chMax val="0"/>
          <dgm:bulletEnabled val="1"/>
        </dgm:presLayoutVars>
      </dgm:prSet>
      <dgm:spPr/>
    </dgm:pt>
    <dgm:pt modelId="{4518B1E8-04E8-9B41-904D-4FA4A62120D4}" type="pres">
      <dgm:prSet presAssocID="{83EE51F4-205B-FA46-AA88-B1D714B7B4DB}" presName="childText" presStyleLbl="revTx" presStyleIdx="0" presStyleCnt="2">
        <dgm:presLayoutVars>
          <dgm:bulletEnabled val="1"/>
        </dgm:presLayoutVars>
      </dgm:prSet>
      <dgm:spPr/>
    </dgm:pt>
    <dgm:pt modelId="{4F639840-D1CD-934B-864A-5F34FA8AF60C}" type="pres">
      <dgm:prSet presAssocID="{FB83FC58-F745-3844-9A4B-FDCAEB09B5BD}" presName="parentText" presStyleLbl="node1" presStyleIdx="1" presStyleCnt="2">
        <dgm:presLayoutVars>
          <dgm:chMax val="0"/>
          <dgm:bulletEnabled val="1"/>
        </dgm:presLayoutVars>
      </dgm:prSet>
      <dgm:spPr/>
    </dgm:pt>
    <dgm:pt modelId="{4B03D5BA-D59B-F748-8381-BBDEC62FDA4F}" type="pres">
      <dgm:prSet presAssocID="{FB83FC58-F745-3844-9A4B-FDCAEB09B5BD}" presName="childText" presStyleLbl="revTx" presStyleIdx="1" presStyleCnt="2">
        <dgm:presLayoutVars>
          <dgm:bulletEnabled val="1"/>
        </dgm:presLayoutVars>
      </dgm:prSet>
      <dgm:spPr/>
    </dgm:pt>
  </dgm:ptLst>
  <dgm:cxnLst>
    <dgm:cxn modelId="{166F6811-D085-5C43-AF84-AACE6F4124D6}" type="presOf" srcId="{83EE51F4-205B-FA46-AA88-B1D714B7B4DB}" destId="{7B3FBB35-918B-C14C-BDC5-AC0C2F246CA4}" srcOrd="0" destOrd="0" presId="urn:microsoft.com/office/officeart/2005/8/layout/vList2"/>
    <dgm:cxn modelId="{9AFBE739-647E-0943-9B0F-2C70FFFA7A6D}" srcId="{0EC10725-64A2-B346-88D5-FF075F67E758}" destId="{FB83FC58-F745-3844-9A4B-FDCAEB09B5BD}" srcOrd="1" destOrd="0" parTransId="{EB0D169F-E611-2B48-A851-DDF05CC62B17}" sibTransId="{41BA117D-D9CC-2E49-BE32-113D9D6CAC31}"/>
    <dgm:cxn modelId="{BDE5B648-6698-954B-9BFF-A83EC7C24075}" srcId="{83EE51F4-205B-FA46-AA88-B1D714B7B4DB}" destId="{008715B5-09A9-F645-81B2-5768FA270F2D}" srcOrd="0" destOrd="0" parTransId="{1EE20B41-AAF9-0C40-B0B8-29760F39B95D}" sibTransId="{77CDECC6-4E9F-2745-84D9-E9A7C0018A1E}"/>
    <dgm:cxn modelId="{FF83D151-C0A4-084C-B8DE-1BFE83A3F5CB}" srcId="{83EE51F4-205B-FA46-AA88-B1D714B7B4DB}" destId="{148FCB4E-94CA-DF47-A443-4CB37AEFF807}" srcOrd="1" destOrd="0" parTransId="{AA190C95-6233-5644-8803-AF7D18CFE04E}" sibTransId="{DAA6C5D7-A222-D24A-B05B-86FF5F0540B9}"/>
    <dgm:cxn modelId="{C1BF7166-3922-B547-B071-75B5B34AAAFB}" type="presOf" srcId="{0EC10725-64A2-B346-88D5-FF075F67E758}" destId="{3E578B3A-DC61-F441-BE0F-24BEF409B11F}" srcOrd="0" destOrd="0" presId="urn:microsoft.com/office/officeart/2005/8/layout/vList2"/>
    <dgm:cxn modelId="{CD07AF68-8A4C-294E-89B1-55C6AD51835B}" type="presOf" srcId="{26F08BFB-1788-9C45-9348-1FA17D95B174}" destId="{4B03D5BA-D59B-F748-8381-BBDEC62FDA4F}" srcOrd="0" destOrd="2" presId="urn:microsoft.com/office/officeart/2005/8/layout/vList2"/>
    <dgm:cxn modelId="{3D1F4476-F961-7443-9A16-FEE304C577F6}" srcId="{FB83FC58-F745-3844-9A4B-FDCAEB09B5BD}" destId="{66AB6D0C-78FF-EF44-96D9-A2D52FF41D8C}" srcOrd="1" destOrd="0" parTransId="{F3795D25-1DEB-FC41-85A1-6B7F67C36A89}" sibTransId="{042006B8-4E90-B143-955F-224B619A9F00}"/>
    <dgm:cxn modelId="{CB053894-71FB-F344-9ED1-FBAB621E2667}" srcId="{FB83FC58-F745-3844-9A4B-FDCAEB09B5BD}" destId="{26F08BFB-1788-9C45-9348-1FA17D95B174}" srcOrd="2" destOrd="0" parTransId="{7EC0CF28-0366-3C4E-BEDF-C445E424729E}" sibTransId="{302C5682-48FC-0740-A3B7-2F544053FB59}"/>
    <dgm:cxn modelId="{7FA0F19E-0BDE-AB4C-A992-781F1827659F}" type="presOf" srcId="{66AB6D0C-78FF-EF44-96D9-A2D52FF41D8C}" destId="{4B03D5BA-D59B-F748-8381-BBDEC62FDA4F}" srcOrd="0" destOrd="1" presId="urn:microsoft.com/office/officeart/2005/8/layout/vList2"/>
    <dgm:cxn modelId="{33E2CBA0-01D1-0D44-BB3A-E658F5366240}" type="presOf" srcId="{008715B5-09A9-F645-81B2-5768FA270F2D}" destId="{4518B1E8-04E8-9B41-904D-4FA4A62120D4}" srcOrd="0" destOrd="0" presId="urn:microsoft.com/office/officeart/2005/8/layout/vList2"/>
    <dgm:cxn modelId="{D4D2FCA6-C860-7E43-A14A-368EB5482F91}" type="presOf" srcId="{9E63F08D-7402-D845-A124-FE0C0EAF8921}" destId="{4B03D5BA-D59B-F748-8381-BBDEC62FDA4F}" srcOrd="0" destOrd="0" presId="urn:microsoft.com/office/officeart/2005/8/layout/vList2"/>
    <dgm:cxn modelId="{70ADF5BD-C57E-9D47-A3E3-F1D7823D5DC6}" srcId="{0EC10725-64A2-B346-88D5-FF075F67E758}" destId="{83EE51F4-205B-FA46-AA88-B1D714B7B4DB}" srcOrd="0" destOrd="0" parTransId="{AEF06496-324C-9F41-8E84-CA18D54A483E}" sibTransId="{65DDA1D9-2542-0943-8740-14CEA6DECD16}"/>
    <dgm:cxn modelId="{441FE3C2-B7F8-C74B-B264-EF4D79F9F9A6}" srcId="{FB83FC58-F745-3844-9A4B-FDCAEB09B5BD}" destId="{9E63F08D-7402-D845-A124-FE0C0EAF8921}" srcOrd="0" destOrd="0" parTransId="{ADEB36DF-BD88-894E-B0E5-285DAD608661}" sibTransId="{D6C59579-F10E-7D46-BAF7-21C17CAED626}"/>
    <dgm:cxn modelId="{943D90DF-7056-0F40-9314-F7600E9C42FC}" type="presOf" srcId="{FB83FC58-F745-3844-9A4B-FDCAEB09B5BD}" destId="{4F639840-D1CD-934B-864A-5F34FA8AF60C}" srcOrd="0" destOrd="0" presId="urn:microsoft.com/office/officeart/2005/8/layout/vList2"/>
    <dgm:cxn modelId="{EB40E2E8-7749-2547-8A01-F3417DB1C922}" type="presOf" srcId="{148FCB4E-94CA-DF47-A443-4CB37AEFF807}" destId="{4518B1E8-04E8-9B41-904D-4FA4A62120D4}" srcOrd="0" destOrd="1" presId="urn:microsoft.com/office/officeart/2005/8/layout/vList2"/>
    <dgm:cxn modelId="{ACF19A74-D1A9-CA4D-91DE-786381B215F8}" type="presParOf" srcId="{3E578B3A-DC61-F441-BE0F-24BEF409B11F}" destId="{7B3FBB35-918B-C14C-BDC5-AC0C2F246CA4}" srcOrd="0" destOrd="0" presId="urn:microsoft.com/office/officeart/2005/8/layout/vList2"/>
    <dgm:cxn modelId="{A3172C1A-7EC8-B04A-B339-379538BE081D}" type="presParOf" srcId="{3E578B3A-DC61-F441-BE0F-24BEF409B11F}" destId="{4518B1E8-04E8-9B41-904D-4FA4A62120D4}" srcOrd="1" destOrd="0" presId="urn:microsoft.com/office/officeart/2005/8/layout/vList2"/>
    <dgm:cxn modelId="{033D201B-8299-2445-B614-426E9FD88395}" type="presParOf" srcId="{3E578B3A-DC61-F441-BE0F-24BEF409B11F}" destId="{4F639840-D1CD-934B-864A-5F34FA8AF60C}" srcOrd="2" destOrd="0" presId="urn:microsoft.com/office/officeart/2005/8/layout/vList2"/>
    <dgm:cxn modelId="{C48F7E7D-28FD-0245-BA6B-780AD03BEA13}" type="presParOf" srcId="{3E578B3A-DC61-F441-BE0F-24BEF409B11F}" destId="{4B03D5BA-D59B-F748-8381-BBDEC62FDA4F}" srcOrd="3"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64703F4-9A5D-EB49-B2C4-8905679A11B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kumimoji="1" lang="ja-JP" altLang="en-US"/>
        </a:p>
      </dgm:t>
    </dgm:pt>
    <dgm:pt modelId="{131CB1A5-34CF-AB47-BF78-2C2B1E0A77A8}">
      <dgm:prSet custT="1"/>
      <dgm:spPr/>
      <dgm:t>
        <a:bodyPr/>
        <a:lstStyle/>
        <a:p>
          <a:r>
            <a:rPr lang="ja-JP" altLang="en-US" sz="3600"/>
            <a:t>　　</a:t>
          </a:r>
          <a:r>
            <a:rPr lang="en-US" altLang="ja-JP" sz="3600" dirty="0"/>
            <a:t>   </a:t>
          </a:r>
          <a:r>
            <a:rPr lang="ja-JP" altLang="en-US" sz="3600"/>
            <a:t>質疑応答</a:t>
          </a:r>
        </a:p>
      </dgm:t>
    </dgm:pt>
    <dgm:pt modelId="{3CE6A34B-6547-1D40-8FBE-08D048CF65EA}" type="parTrans" cxnId="{9FE045F8-1DEB-3F4A-873E-FFC0716877D0}">
      <dgm:prSet/>
      <dgm:spPr/>
      <dgm:t>
        <a:bodyPr/>
        <a:lstStyle/>
        <a:p>
          <a:endParaRPr kumimoji="1" lang="ja-JP" altLang="en-US"/>
        </a:p>
      </dgm:t>
    </dgm:pt>
    <dgm:pt modelId="{2725B94D-9EF9-0347-AF28-41CE23E56BE2}" type="sibTrans" cxnId="{9FE045F8-1DEB-3F4A-873E-FFC0716877D0}">
      <dgm:prSet/>
      <dgm:spPr/>
      <dgm:t>
        <a:bodyPr/>
        <a:lstStyle/>
        <a:p>
          <a:endParaRPr kumimoji="1" lang="ja-JP" altLang="en-US"/>
        </a:p>
      </dgm:t>
    </dgm:pt>
    <dgm:pt modelId="{CE9C48CF-99AE-004B-A375-78E7B865AF40}" type="pres">
      <dgm:prSet presAssocID="{864703F4-9A5D-EB49-B2C4-8905679A11B5}" presName="linear" presStyleCnt="0">
        <dgm:presLayoutVars>
          <dgm:animLvl val="lvl"/>
          <dgm:resizeHandles val="exact"/>
        </dgm:presLayoutVars>
      </dgm:prSet>
      <dgm:spPr/>
    </dgm:pt>
    <dgm:pt modelId="{31B8E09E-9B8A-C345-8EB2-7D85B62E8652}" type="pres">
      <dgm:prSet presAssocID="{131CB1A5-34CF-AB47-BF78-2C2B1E0A77A8}" presName="parentText" presStyleLbl="node1" presStyleIdx="0" presStyleCnt="1" custLinFactY="68995" custLinFactNeighborX="47188" custLinFactNeighborY="100000">
        <dgm:presLayoutVars>
          <dgm:chMax val="0"/>
          <dgm:bulletEnabled val="1"/>
        </dgm:presLayoutVars>
      </dgm:prSet>
      <dgm:spPr/>
    </dgm:pt>
  </dgm:ptLst>
  <dgm:cxnLst>
    <dgm:cxn modelId="{A6810935-94CA-7141-82DA-27D1ACAB292D}" type="presOf" srcId="{131CB1A5-34CF-AB47-BF78-2C2B1E0A77A8}" destId="{31B8E09E-9B8A-C345-8EB2-7D85B62E8652}" srcOrd="0" destOrd="0" presId="urn:microsoft.com/office/officeart/2005/8/layout/vList2"/>
    <dgm:cxn modelId="{216DF4F0-9857-814D-B67A-3A5F198A7334}" type="presOf" srcId="{864703F4-9A5D-EB49-B2C4-8905679A11B5}" destId="{CE9C48CF-99AE-004B-A375-78E7B865AF40}" srcOrd="0" destOrd="0" presId="urn:microsoft.com/office/officeart/2005/8/layout/vList2"/>
    <dgm:cxn modelId="{9FE045F8-1DEB-3F4A-873E-FFC0716877D0}" srcId="{864703F4-9A5D-EB49-B2C4-8905679A11B5}" destId="{131CB1A5-34CF-AB47-BF78-2C2B1E0A77A8}" srcOrd="0" destOrd="0" parTransId="{3CE6A34B-6547-1D40-8FBE-08D048CF65EA}" sibTransId="{2725B94D-9EF9-0347-AF28-41CE23E56BE2}"/>
    <dgm:cxn modelId="{A996689A-DBB3-8445-BD10-0CF2926879CB}" type="presParOf" srcId="{CE9C48CF-99AE-004B-A375-78E7B865AF40}" destId="{31B8E09E-9B8A-C345-8EB2-7D85B62E865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64703F4-9A5D-EB49-B2C4-8905679A11B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kumimoji="1" lang="ja-JP" altLang="en-US"/>
        </a:p>
      </dgm:t>
    </dgm:pt>
    <dgm:pt modelId="{131CB1A5-34CF-AB47-BF78-2C2B1E0A77A8}">
      <dgm:prSet custT="1"/>
      <dgm:spPr/>
      <dgm:t>
        <a:bodyPr/>
        <a:lstStyle/>
        <a:p>
          <a:r>
            <a:rPr lang="ja-JP" altLang="en-US" sz="3600"/>
            <a:t>　　</a:t>
          </a:r>
          <a:r>
            <a:rPr lang="en-US" altLang="ja-JP" sz="3600" dirty="0"/>
            <a:t>   </a:t>
          </a:r>
          <a:r>
            <a:rPr lang="ja-JP" altLang="en-US" sz="3600"/>
            <a:t>質疑応答</a:t>
          </a:r>
        </a:p>
      </dgm:t>
    </dgm:pt>
    <dgm:pt modelId="{3CE6A34B-6547-1D40-8FBE-08D048CF65EA}" type="parTrans" cxnId="{9FE045F8-1DEB-3F4A-873E-FFC0716877D0}">
      <dgm:prSet/>
      <dgm:spPr/>
      <dgm:t>
        <a:bodyPr/>
        <a:lstStyle/>
        <a:p>
          <a:endParaRPr kumimoji="1" lang="ja-JP" altLang="en-US"/>
        </a:p>
      </dgm:t>
    </dgm:pt>
    <dgm:pt modelId="{2725B94D-9EF9-0347-AF28-41CE23E56BE2}" type="sibTrans" cxnId="{9FE045F8-1DEB-3F4A-873E-FFC0716877D0}">
      <dgm:prSet/>
      <dgm:spPr/>
      <dgm:t>
        <a:bodyPr/>
        <a:lstStyle/>
        <a:p>
          <a:endParaRPr kumimoji="1" lang="ja-JP" altLang="en-US"/>
        </a:p>
      </dgm:t>
    </dgm:pt>
    <dgm:pt modelId="{CE9C48CF-99AE-004B-A375-78E7B865AF40}" type="pres">
      <dgm:prSet presAssocID="{864703F4-9A5D-EB49-B2C4-8905679A11B5}" presName="linear" presStyleCnt="0">
        <dgm:presLayoutVars>
          <dgm:animLvl val="lvl"/>
          <dgm:resizeHandles val="exact"/>
        </dgm:presLayoutVars>
      </dgm:prSet>
      <dgm:spPr/>
    </dgm:pt>
    <dgm:pt modelId="{31B8E09E-9B8A-C345-8EB2-7D85B62E8652}" type="pres">
      <dgm:prSet presAssocID="{131CB1A5-34CF-AB47-BF78-2C2B1E0A77A8}" presName="parentText" presStyleLbl="node1" presStyleIdx="0" presStyleCnt="1" custLinFactY="68995" custLinFactNeighborX="47188" custLinFactNeighborY="100000">
        <dgm:presLayoutVars>
          <dgm:chMax val="0"/>
          <dgm:bulletEnabled val="1"/>
        </dgm:presLayoutVars>
      </dgm:prSet>
      <dgm:spPr/>
    </dgm:pt>
  </dgm:ptLst>
  <dgm:cxnLst>
    <dgm:cxn modelId="{A6810935-94CA-7141-82DA-27D1ACAB292D}" type="presOf" srcId="{131CB1A5-34CF-AB47-BF78-2C2B1E0A77A8}" destId="{31B8E09E-9B8A-C345-8EB2-7D85B62E8652}" srcOrd="0" destOrd="0" presId="urn:microsoft.com/office/officeart/2005/8/layout/vList2"/>
    <dgm:cxn modelId="{216DF4F0-9857-814D-B67A-3A5F198A7334}" type="presOf" srcId="{864703F4-9A5D-EB49-B2C4-8905679A11B5}" destId="{CE9C48CF-99AE-004B-A375-78E7B865AF40}" srcOrd="0" destOrd="0" presId="urn:microsoft.com/office/officeart/2005/8/layout/vList2"/>
    <dgm:cxn modelId="{9FE045F8-1DEB-3F4A-873E-FFC0716877D0}" srcId="{864703F4-9A5D-EB49-B2C4-8905679A11B5}" destId="{131CB1A5-34CF-AB47-BF78-2C2B1E0A77A8}" srcOrd="0" destOrd="0" parTransId="{3CE6A34B-6547-1D40-8FBE-08D048CF65EA}" sibTransId="{2725B94D-9EF9-0347-AF28-41CE23E56BE2}"/>
    <dgm:cxn modelId="{A996689A-DBB3-8445-BD10-0CF2926879CB}" type="presParOf" srcId="{CE9C48CF-99AE-004B-A375-78E7B865AF40}" destId="{31B8E09E-9B8A-C345-8EB2-7D85B62E865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64703F4-9A5D-EB49-B2C4-8905679A11B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kumimoji="1" lang="ja-JP" altLang="en-US"/>
        </a:p>
      </dgm:t>
    </dgm:pt>
    <dgm:pt modelId="{131CB1A5-34CF-AB47-BF78-2C2B1E0A77A8}">
      <dgm:prSet custT="1"/>
      <dgm:spPr/>
      <dgm:t>
        <a:bodyPr/>
        <a:lstStyle/>
        <a:p>
          <a:r>
            <a:rPr lang="ja-JP" altLang="en-US" sz="3600"/>
            <a:t>　　</a:t>
          </a:r>
          <a:r>
            <a:rPr lang="en-US" altLang="ja-JP" sz="3600" dirty="0"/>
            <a:t>   </a:t>
          </a:r>
          <a:r>
            <a:rPr lang="ja-JP" altLang="en-US" sz="3600"/>
            <a:t>質疑応答</a:t>
          </a:r>
        </a:p>
      </dgm:t>
    </dgm:pt>
    <dgm:pt modelId="{3CE6A34B-6547-1D40-8FBE-08D048CF65EA}" type="parTrans" cxnId="{9FE045F8-1DEB-3F4A-873E-FFC0716877D0}">
      <dgm:prSet/>
      <dgm:spPr/>
      <dgm:t>
        <a:bodyPr/>
        <a:lstStyle/>
        <a:p>
          <a:endParaRPr kumimoji="1" lang="ja-JP" altLang="en-US"/>
        </a:p>
      </dgm:t>
    </dgm:pt>
    <dgm:pt modelId="{2725B94D-9EF9-0347-AF28-41CE23E56BE2}" type="sibTrans" cxnId="{9FE045F8-1DEB-3F4A-873E-FFC0716877D0}">
      <dgm:prSet/>
      <dgm:spPr/>
      <dgm:t>
        <a:bodyPr/>
        <a:lstStyle/>
        <a:p>
          <a:endParaRPr kumimoji="1" lang="ja-JP" altLang="en-US"/>
        </a:p>
      </dgm:t>
    </dgm:pt>
    <dgm:pt modelId="{CE9C48CF-99AE-004B-A375-78E7B865AF40}" type="pres">
      <dgm:prSet presAssocID="{864703F4-9A5D-EB49-B2C4-8905679A11B5}" presName="linear" presStyleCnt="0">
        <dgm:presLayoutVars>
          <dgm:animLvl val="lvl"/>
          <dgm:resizeHandles val="exact"/>
        </dgm:presLayoutVars>
      </dgm:prSet>
      <dgm:spPr/>
    </dgm:pt>
    <dgm:pt modelId="{31B8E09E-9B8A-C345-8EB2-7D85B62E8652}" type="pres">
      <dgm:prSet presAssocID="{131CB1A5-34CF-AB47-BF78-2C2B1E0A77A8}" presName="parentText" presStyleLbl="node1" presStyleIdx="0" presStyleCnt="1" custLinFactY="68995" custLinFactNeighborX="47188" custLinFactNeighborY="100000">
        <dgm:presLayoutVars>
          <dgm:chMax val="0"/>
          <dgm:bulletEnabled val="1"/>
        </dgm:presLayoutVars>
      </dgm:prSet>
      <dgm:spPr/>
    </dgm:pt>
  </dgm:ptLst>
  <dgm:cxnLst>
    <dgm:cxn modelId="{A6810935-94CA-7141-82DA-27D1ACAB292D}" type="presOf" srcId="{131CB1A5-34CF-AB47-BF78-2C2B1E0A77A8}" destId="{31B8E09E-9B8A-C345-8EB2-7D85B62E8652}" srcOrd="0" destOrd="0" presId="urn:microsoft.com/office/officeart/2005/8/layout/vList2"/>
    <dgm:cxn modelId="{216DF4F0-9857-814D-B67A-3A5F198A7334}" type="presOf" srcId="{864703F4-9A5D-EB49-B2C4-8905679A11B5}" destId="{CE9C48CF-99AE-004B-A375-78E7B865AF40}" srcOrd="0" destOrd="0" presId="urn:microsoft.com/office/officeart/2005/8/layout/vList2"/>
    <dgm:cxn modelId="{9FE045F8-1DEB-3F4A-873E-FFC0716877D0}" srcId="{864703F4-9A5D-EB49-B2C4-8905679A11B5}" destId="{131CB1A5-34CF-AB47-BF78-2C2B1E0A77A8}" srcOrd="0" destOrd="0" parTransId="{3CE6A34B-6547-1D40-8FBE-08D048CF65EA}" sibTransId="{2725B94D-9EF9-0347-AF28-41CE23E56BE2}"/>
    <dgm:cxn modelId="{A996689A-DBB3-8445-BD10-0CF2926879CB}" type="presParOf" srcId="{CE9C48CF-99AE-004B-A375-78E7B865AF40}" destId="{31B8E09E-9B8A-C345-8EB2-7D85B62E865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D83EDA-62A6-0A43-BA0F-5B924FC8A619}"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kumimoji="1" lang="ja-JP" altLang="en-US"/>
        </a:p>
      </dgm:t>
    </dgm:pt>
    <dgm:pt modelId="{37867D9B-2A2A-0947-92EE-750C0D441FF1}">
      <dgm:prSet phldrT="[テキスト]" custT="1"/>
      <dgm:spPr/>
      <dgm:t>
        <a:bodyPr/>
        <a:lstStyle/>
        <a:p>
          <a:r>
            <a:rPr lang="ja-JP" altLang="en-US" sz="2400" b="0" i="0"/>
            <a:t>課題などでアイデアを出す必要のある全ての学生</a:t>
          </a:r>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EDD26824-9107-6743-80F2-E2F3C46DCC42}" type="parTrans" cxnId="{CB3819BF-63A6-554B-9ECB-CC8889EBF7D4}">
      <dgm:prSet/>
      <dgm:spPr/>
      <dgm:t>
        <a:bodyPr/>
        <a:lstStyle/>
        <a:p>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E8C278CA-0C6E-E247-85B7-352809F0AC6E}" type="sibTrans" cxnId="{CB3819BF-63A6-554B-9ECB-CC8889EBF7D4}">
      <dgm:prSet/>
      <dgm:spPr/>
      <dgm:t>
        <a:bodyPr/>
        <a:lstStyle/>
        <a:p>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0737A8B2-489E-F74D-BE96-3610DAC6F561}">
      <dgm:prSet phldrT="[テキスト]" custT="1"/>
      <dgm:spPr/>
      <dgm:t>
        <a:bodyPr/>
        <a:lstStyle/>
        <a:p>
          <a:r>
            <a:rPr kumimoji="1" lang="ja-JP" altLang="en-US" sz="2400">
              <a:solidFill>
                <a:schemeClr val="bg2">
                  <a:lumMod val="10000"/>
                </a:schemeClr>
              </a:solidFill>
              <a:latin typeface="MS Gothic" panose="020B0609070205080204" pitchFamily="49" charset="-128"/>
              <a:ea typeface="MS Gothic" panose="020B0609070205080204" pitchFamily="49" charset="-128"/>
            </a:rPr>
            <a:t>利用目的</a:t>
          </a:r>
        </a:p>
      </dgm:t>
    </dgm:pt>
    <dgm:pt modelId="{DEF13D80-D63B-184F-BB0C-DA5A6E7597A4}" type="parTrans" cxnId="{6E8691CE-7A7C-F148-A01E-779DF3EA0A26}">
      <dgm:prSet/>
      <dgm:spPr/>
      <dgm:t>
        <a:bodyPr/>
        <a:lstStyle/>
        <a:p>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F2642892-B8EE-6F45-B4D9-A5933BE634DE}" type="sibTrans" cxnId="{6E8691CE-7A7C-F148-A01E-779DF3EA0A26}">
      <dgm:prSet/>
      <dgm:spPr/>
      <dgm:t>
        <a:bodyPr/>
        <a:lstStyle/>
        <a:p>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9A8EA106-CF83-694B-96A4-5673F9EC80ED}">
      <dgm:prSet custT="1"/>
      <dgm:spPr/>
      <dgm:t>
        <a:bodyPr/>
        <a:lstStyle/>
        <a:p>
          <a:r>
            <a:rPr kumimoji="1" lang="ja-JP" altLang="en-US" sz="2400">
              <a:solidFill>
                <a:schemeClr val="bg2">
                  <a:lumMod val="10000"/>
                </a:schemeClr>
              </a:solidFill>
              <a:latin typeface="MS Gothic" panose="020B0609070205080204" pitchFamily="49" charset="-128"/>
              <a:ea typeface="MS Gothic" panose="020B0609070205080204" pitchFamily="49" charset="-128"/>
            </a:rPr>
            <a:t>導入効果</a:t>
          </a:r>
          <a:endParaRPr kumimoji="1" lang="en-US" altLang="ja-JP" sz="2400" dirty="0">
            <a:solidFill>
              <a:schemeClr val="bg2">
                <a:lumMod val="10000"/>
              </a:schemeClr>
            </a:solidFill>
            <a:latin typeface="MS Gothic" panose="020B0609070205080204" pitchFamily="49" charset="-128"/>
            <a:ea typeface="MS Gothic" panose="020B0609070205080204" pitchFamily="49" charset="-128"/>
          </a:endParaRPr>
        </a:p>
      </dgm:t>
    </dgm:pt>
    <dgm:pt modelId="{CA06E53E-E65E-B84B-AF8C-660872C236FF}" type="parTrans" cxnId="{7528B4A7-979C-1149-BD08-FE77F3A1A1C2}">
      <dgm:prSet/>
      <dgm:spPr/>
      <dgm:t>
        <a:bodyPr/>
        <a:lstStyle/>
        <a:p>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773B285C-2769-994F-AE25-BC6E09217A45}" type="sibTrans" cxnId="{7528B4A7-979C-1149-BD08-FE77F3A1A1C2}">
      <dgm:prSet/>
      <dgm:spPr/>
      <dgm:t>
        <a:bodyPr/>
        <a:lstStyle/>
        <a:p>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14C1BB28-FF05-7E4D-8B99-E8FEC36A5EE4}">
      <dgm:prSet custT="1"/>
      <dgm:spPr/>
      <dgm:t>
        <a:bodyPr/>
        <a:lstStyle/>
        <a:p>
          <a:r>
            <a:rPr lang="ja-JP" altLang="en-US" sz="2400" b="0" i="0"/>
            <a:t>発想手法を使う際の準備をゼロにし、発想することを</a:t>
          </a:r>
          <a:br>
            <a:rPr lang="en-US" altLang="ja-JP" sz="2400" b="0" i="0" dirty="0"/>
          </a:br>
          <a:r>
            <a:rPr lang="ja-JP" altLang="en-US" sz="2400" b="0" i="0"/>
            <a:t>より簡単なものへ</a:t>
          </a:r>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D70C9EC9-016E-624E-AA84-9CC3332C3F34}" type="parTrans" cxnId="{BDCEEDD2-7104-FD4E-96BA-26738FB2C1A5}">
      <dgm:prSet/>
      <dgm:spPr/>
      <dgm:t>
        <a:bodyPr/>
        <a:lstStyle/>
        <a:p>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5D5BF6A9-3A5A-9441-82CA-04333B4DC48B}" type="sibTrans" cxnId="{BDCEEDD2-7104-FD4E-96BA-26738FB2C1A5}">
      <dgm:prSet/>
      <dgm:spPr/>
      <dgm:t>
        <a:bodyPr/>
        <a:lstStyle/>
        <a:p>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C1A9B53E-B1E7-F04C-8E06-009FBDA6137D}">
      <dgm:prSet custT="1"/>
      <dgm:spPr/>
      <dgm:t>
        <a:bodyPr/>
        <a:lstStyle/>
        <a:p>
          <a:r>
            <a:rPr lang="ja-JP" altLang="en-US" sz="2400" b="0" i="0"/>
            <a:t>ユーザの発想を助け、本来の発想力を引き出す</a:t>
          </a:r>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300B96C4-2DCD-7F41-96B2-869F57AED81D}" type="parTrans" cxnId="{23D49A93-A509-AC4D-9039-2703C9FE01D9}">
      <dgm:prSet/>
      <dgm:spPr/>
      <dgm:t>
        <a:bodyPr/>
        <a:lstStyle/>
        <a:p>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BC0D7BD9-0341-1E43-9469-AA6F2A8F4DF0}" type="sibTrans" cxnId="{23D49A93-A509-AC4D-9039-2703C9FE01D9}">
      <dgm:prSet/>
      <dgm:spPr/>
      <dgm:t>
        <a:bodyPr/>
        <a:lstStyle/>
        <a:p>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ECF71DC7-2F31-AF4A-A1D9-434825D9E66F}">
      <dgm:prSet phldrT="[テキスト]" custT="1"/>
      <dgm:spPr/>
      <dgm:t>
        <a:bodyPr/>
        <a:lstStyle/>
        <a:p>
          <a:r>
            <a:rPr kumimoji="1" lang="ja-JP" altLang="en-US" sz="2400">
              <a:solidFill>
                <a:schemeClr val="bg2">
                  <a:lumMod val="10000"/>
                </a:schemeClr>
              </a:solidFill>
              <a:latin typeface="MS Gothic" panose="020B0609070205080204" pitchFamily="49" charset="-128"/>
              <a:ea typeface="MS Gothic" panose="020B0609070205080204" pitchFamily="49" charset="-128"/>
            </a:rPr>
            <a:t>ターゲットユーザ</a:t>
          </a:r>
        </a:p>
      </dgm:t>
    </dgm:pt>
    <dgm:pt modelId="{DB43042F-752F-A741-A777-825374601D4F}" type="sibTrans" cxnId="{F59F4CF3-C6C4-0A40-9090-EFFE74FF728E}">
      <dgm:prSet/>
      <dgm:spPr/>
      <dgm:t>
        <a:bodyPr/>
        <a:lstStyle/>
        <a:p>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3215771F-80DD-D542-AF89-C823032F162C}" type="parTrans" cxnId="{F59F4CF3-C6C4-0A40-9090-EFFE74FF728E}">
      <dgm:prSet/>
      <dgm:spPr/>
      <dgm:t>
        <a:bodyPr/>
        <a:lstStyle/>
        <a:p>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EE1F398C-21EA-8F44-8233-1AE1E1CD0636}">
      <dgm:prSet phldrT="[テキスト]" custT="1"/>
      <dgm:spPr/>
      <dgm:t>
        <a:bodyPr/>
        <a:lstStyle/>
        <a:p>
          <a:r>
            <a:rPr lang="ja-JP" altLang="en-US" sz="2400" b="0" i="0"/>
            <a:t>ネットを通じて気軽にいつでもどこでもアイデアを出す事ができるようになる</a:t>
          </a:r>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4B1DE536-E163-4C4D-9A4C-8250D72008CC}" type="sibTrans" cxnId="{B5482C18-85D7-3945-A028-8A397E87ED75}">
      <dgm:prSet/>
      <dgm:spPr/>
      <dgm:t>
        <a:bodyPr/>
        <a:lstStyle/>
        <a:p>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92C281AD-138A-314C-B57A-0497D5E9D274}" type="parTrans" cxnId="{B5482C18-85D7-3945-A028-8A397E87ED75}">
      <dgm:prSet/>
      <dgm:spPr/>
      <dgm:t>
        <a:bodyPr/>
        <a:lstStyle/>
        <a:p>
          <a:endParaRPr kumimoji="1" lang="ja-JP" altLang="en-US" sz="2400">
            <a:solidFill>
              <a:schemeClr val="bg2">
                <a:lumMod val="10000"/>
              </a:schemeClr>
            </a:solidFill>
            <a:latin typeface="MS Gothic" panose="020B0609070205080204" pitchFamily="49" charset="-128"/>
            <a:ea typeface="MS Gothic" panose="020B0609070205080204" pitchFamily="49" charset="-128"/>
          </a:endParaRPr>
        </a:p>
      </dgm:t>
    </dgm:pt>
    <dgm:pt modelId="{CAB90ABA-AD0F-7C47-B2C2-108B097E2E49}" type="pres">
      <dgm:prSet presAssocID="{AED83EDA-62A6-0A43-BA0F-5B924FC8A619}" presName="linear" presStyleCnt="0">
        <dgm:presLayoutVars>
          <dgm:animLvl val="lvl"/>
          <dgm:resizeHandles val="exact"/>
        </dgm:presLayoutVars>
      </dgm:prSet>
      <dgm:spPr/>
    </dgm:pt>
    <dgm:pt modelId="{BBF3B561-8684-A845-A632-728ADE268365}" type="pres">
      <dgm:prSet presAssocID="{ECF71DC7-2F31-AF4A-A1D9-434825D9E66F}" presName="parentText" presStyleLbl="node1" presStyleIdx="0" presStyleCnt="3" custScaleY="75002">
        <dgm:presLayoutVars>
          <dgm:chMax val="0"/>
          <dgm:bulletEnabled val="1"/>
        </dgm:presLayoutVars>
      </dgm:prSet>
      <dgm:spPr/>
    </dgm:pt>
    <dgm:pt modelId="{FADA6BE0-DD70-264A-A188-AF0AE324A989}" type="pres">
      <dgm:prSet presAssocID="{ECF71DC7-2F31-AF4A-A1D9-434825D9E66F}" presName="childText" presStyleLbl="revTx" presStyleIdx="0" presStyleCnt="3" custScaleY="72911">
        <dgm:presLayoutVars>
          <dgm:bulletEnabled val="1"/>
        </dgm:presLayoutVars>
      </dgm:prSet>
      <dgm:spPr/>
    </dgm:pt>
    <dgm:pt modelId="{FB46B4F6-87D9-2541-9F53-FE04987EA605}" type="pres">
      <dgm:prSet presAssocID="{0737A8B2-489E-F74D-BE96-3610DAC6F561}" presName="parentText" presStyleLbl="node1" presStyleIdx="1" presStyleCnt="3" custScaleY="73572">
        <dgm:presLayoutVars>
          <dgm:chMax val="0"/>
          <dgm:bulletEnabled val="1"/>
        </dgm:presLayoutVars>
      </dgm:prSet>
      <dgm:spPr/>
    </dgm:pt>
    <dgm:pt modelId="{5FF09BFF-A49C-7248-8E71-2A5D333D6975}" type="pres">
      <dgm:prSet presAssocID="{0737A8B2-489E-F74D-BE96-3610DAC6F561}" presName="childText" presStyleLbl="revTx" presStyleIdx="1" presStyleCnt="3">
        <dgm:presLayoutVars>
          <dgm:bulletEnabled val="1"/>
        </dgm:presLayoutVars>
      </dgm:prSet>
      <dgm:spPr/>
    </dgm:pt>
    <dgm:pt modelId="{7625D621-5C64-7346-8C71-38C70447B4B9}" type="pres">
      <dgm:prSet presAssocID="{9A8EA106-CF83-694B-96A4-5673F9EC80ED}" presName="parentText" presStyleLbl="node1" presStyleIdx="2" presStyleCnt="3" custScaleY="76127">
        <dgm:presLayoutVars>
          <dgm:chMax val="0"/>
          <dgm:bulletEnabled val="1"/>
        </dgm:presLayoutVars>
      </dgm:prSet>
      <dgm:spPr/>
    </dgm:pt>
    <dgm:pt modelId="{AC3F908A-82DE-3146-9789-FB44E7F69A3F}" type="pres">
      <dgm:prSet presAssocID="{9A8EA106-CF83-694B-96A4-5673F9EC80ED}" presName="childText" presStyleLbl="revTx" presStyleIdx="2" presStyleCnt="3">
        <dgm:presLayoutVars>
          <dgm:bulletEnabled val="1"/>
        </dgm:presLayoutVars>
      </dgm:prSet>
      <dgm:spPr/>
    </dgm:pt>
  </dgm:ptLst>
  <dgm:cxnLst>
    <dgm:cxn modelId="{D539E315-B758-3F46-9835-A1FC775CC976}" type="presOf" srcId="{0737A8B2-489E-F74D-BE96-3610DAC6F561}" destId="{FB46B4F6-87D9-2541-9F53-FE04987EA605}" srcOrd="0" destOrd="0" presId="urn:microsoft.com/office/officeart/2005/8/layout/vList2"/>
    <dgm:cxn modelId="{B5482C18-85D7-3945-A028-8A397E87ED75}" srcId="{0737A8B2-489E-F74D-BE96-3610DAC6F561}" destId="{EE1F398C-21EA-8F44-8233-1AE1E1CD0636}" srcOrd="0" destOrd="0" parTransId="{92C281AD-138A-314C-B57A-0497D5E9D274}" sibTransId="{4B1DE536-E163-4C4D-9A4C-8250D72008CC}"/>
    <dgm:cxn modelId="{32B44B1A-CDD1-A14A-AE7F-722960AFA3A0}" type="presOf" srcId="{EE1F398C-21EA-8F44-8233-1AE1E1CD0636}" destId="{5FF09BFF-A49C-7248-8E71-2A5D333D6975}" srcOrd="0" destOrd="0" presId="urn:microsoft.com/office/officeart/2005/8/layout/vList2"/>
    <dgm:cxn modelId="{0EC1CE2D-CF34-0545-9DD6-D3BE1673B6AA}" type="presOf" srcId="{14C1BB28-FF05-7E4D-8B99-E8FEC36A5EE4}" destId="{AC3F908A-82DE-3146-9789-FB44E7F69A3F}" srcOrd="0" destOrd="0" presId="urn:microsoft.com/office/officeart/2005/8/layout/vList2"/>
    <dgm:cxn modelId="{876F257B-AC58-F64C-BBB3-4990DFB21EC1}" type="presOf" srcId="{37867D9B-2A2A-0947-92EE-750C0D441FF1}" destId="{FADA6BE0-DD70-264A-A188-AF0AE324A989}" srcOrd="0" destOrd="0" presId="urn:microsoft.com/office/officeart/2005/8/layout/vList2"/>
    <dgm:cxn modelId="{2AEB0D8C-7B0C-464F-85B1-221ECDD4E290}" type="presOf" srcId="{ECF71DC7-2F31-AF4A-A1D9-434825D9E66F}" destId="{BBF3B561-8684-A845-A632-728ADE268365}" srcOrd="0" destOrd="0" presId="urn:microsoft.com/office/officeart/2005/8/layout/vList2"/>
    <dgm:cxn modelId="{23D49A93-A509-AC4D-9039-2703C9FE01D9}" srcId="{9A8EA106-CF83-694B-96A4-5673F9EC80ED}" destId="{C1A9B53E-B1E7-F04C-8E06-009FBDA6137D}" srcOrd="1" destOrd="0" parTransId="{300B96C4-2DCD-7F41-96B2-869F57AED81D}" sibTransId="{BC0D7BD9-0341-1E43-9469-AA6F2A8F4DF0}"/>
    <dgm:cxn modelId="{7528B4A7-979C-1149-BD08-FE77F3A1A1C2}" srcId="{AED83EDA-62A6-0A43-BA0F-5B924FC8A619}" destId="{9A8EA106-CF83-694B-96A4-5673F9EC80ED}" srcOrd="2" destOrd="0" parTransId="{CA06E53E-E65E-B84B-AF8C-660872C236FF}" sibTransId="{773B285C-2769-994F-AE25-BC6E09217A45}"/>
    <dgm:cxn modelId="{168EE1A7-64B7-064C-8271-C58F47260ABB}" type="presOf" srcId="{9A8EA106-CF83-694B-96A4-5673F9EC80ED}" destId="{7625D621-5C64-7346-8C71-38C70447B4B9}" srcOrd="0" destOrd="0" presId="urn:microsoft.com/office/officeart/2005/8/layout/vList2"/>
    <dgm:cxn modelId="{531C29AD-BE02-4640-8EFA-845BA25D72D5}" type="presOf" srcId="{AED83EDA-62A6-0A43-BA0F-5B924FC8A619}" destId="{CAB90ABA-AD0F-7C47-B2C2-108B097E2E49}" srcOrd="0" destOrd="0" presId="urn:microsoft.com/office/officeart/2005/8/layout/vList2"/>
    <dgm:cxn modelId="{CB3819BF-63A6-554B-9ECB-CC8889EBF7D4}" srcId="{ECF71DC7-2F31-AF4A-A1D9-434825D9E66F}" destId="{37867D9B-2A2A-0947-92EE-750C0D441FF1}" srcOrd="0" destOrd="0" parTransId="{EDD26824-9107-6743-80F2-E2F3C46DCC42}" sibTransId="{E8C278CA-0C6E-E247-85B7-352809F0AC6E}"/>
    <dgm:cxn modelId="{6E8691CE-7A7C-F148-A01E-779DF3EA0A26}" srcId="{AED83EDA-62A6-0A43-BA0F-5B924FC8A619}" destId="{0737A8B2-489E-F74D-BE96-3610DAC6F561}" srcOrd="1" destOrd="0" parTransId="{DEF13D80-D63B-184F-BB0C-DA5A6E7597A4}" sibTransId="{F2642892-B8EE-6F45-B4D9-A5933BE634DE}"/>
    <dgm:cxn modelId="{BDCEEDD2-7104-FD4E-96BA-26738FB2C1A5}" srcId="{9A8EA106-CF83-694B-96A4-5673F9EC80ED}" destId="{14C1BB28-FF05-7E4D-8B99-E8FEC36A5EE4}" srcOrd="0" destOrd="0" parTransId="{D70C9EC9-016E-624E-AA84-9CC3332C3F34}" sibTransId="{5D5BF6A9-3A5A-9441-82CA-04333B4DC48B}"/>
    <dgm:cxn modelId="{A635B5E0-16B3-9D48-A7EB-BE11AADD29D5}" type="presOf" srcId="{C1A9B53E-B1E7-F04C-8E06-009FBDA6137D}" destId="{AC3F908A-82DE-3146-9789-FB44E7F69A3F}" srcOrd="0" destOrd="1" presId="urn:microsoft.com/office/officeart/2005/8/layout/vList2"/>
    <dgm:cxn modelId="{F59F4CF3-C6C4-0A40-9090-EFFE74FF728E}" srcId="{AED83EDA-62A6-0A43-BA0F-5B924FC8A619}" destId="{ECF71DC7-2F31-AF4A-A1D9-434825D9E66F}" srcOrd="0" destOrd="0" parTransId="{3215771F-80DD-D542-AF89-C823032F162C}" sibTransId="{DB43042F-752F-A741-A777-825374601D4F}"/>
    <dgm:cxn modelId="{8410A7CE-9050-9042-B7BA-68316A203B45}" type="presParOf" srcId="{CAB90ABA-AD0F-7C47-B2C2-108B097E2E49}" destId="{BBF3B561-8684-A845-A632-728ADE268365}" srcOrd="0" destOrd="0" presId="urn:microsoft.com/office/officeart/2005/8/layout/vList2"/>
    <dgm:cxn modelId="{9FBDFD5E-DDE7-1343-9100-E0BB790B42A5}" type="presParOf" srcId="{CAB90ABA-AD0F-7C47-B2C2-108B097E2E49}" destId="{FADA6BE0-DD70-264A-A188-AF0AE324A989}" srcOrd="1" destOrd="0" presId="urn:microsoft.com/office/officeart/2005/8/layout/vList2"/>
    <dgm:cxn modelId="{6C362A19-5A8D-AD4B-B77B-B64225E56D1D}" type="presParOf" srcId="{CAB90ABA-AD0F-7C47-B2C2-108B097E2E49}" destId="{FB46B4F6-87D9-2541-9F53-FE04987EA605}" srcOrd="2" destOrd="0" presId="urn:microsoft.com/office/officeart/2005/8/layout/vList2"/>
    <dgm:cxn modelId="{7B01B9F9-EEAA-9449-912B-8548CDB5B487}" type="presParOf" srcId="{CAB90ABA-AD0F-7C47-B2C2-108B097E2E49}" destId="{5FF09BFF-A49C-7248-8E71-2A5D333D6975}" srcOrd="3" destOrd="0" presId="urn:microsoft.com/office/officeart/2005/8/layout/vList2"/>
    <dgm:cxn modelId="{73DBD8DD-819F-DE4A-A964-CB6518B16567}" type="presParOf" srcId="{CAB90ABA-AD0F-7C47-B2C2-108B097E2E49}" destId="{7625D621-5C64-7346-8C71-38C70447B4B9}" srcOrd="4" destOrd="0" presId="urn:microsoft.com/office/officeart/2005/8/layout/vList2"/>
    <dgm:cxn modelId="{7499A761-EE51-CD41-81EA-4BEFC8D90CD5}" type="presParOf" srcId="{CAB90ABA-AD0F-7C47-B2C2-108B097E2E49}" destId="{AC3F908A-82DE-3146-9789-FB44E7F69A3F}" srcOrd="5" destOrd="0" presId="urn:microsoft.com/office/officeart/2005/8/layout/vList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4703F4-9A5D-EB49-B2C4-8905679A11B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kumimoji="1" lang="ja-JP" altLang="en-US"/>
        </a:p>
      </dgm:t>
    </dgm:pt>
    <dgm:pt modelId="{131CB1A5-34CF-AB47-BF78-2C2B1E0A77A8}">
      <dgm:prSet custT="1"/>
      <dgm:spPr/>
      <dgm:t>
        <a:bodyPr/>
        <a:lstStyle/>
        <a:p>
          <a:r>
            <a:rPr lang="ja-JP" altLang="en-US" sz="3600"/>
            <a:t>　　</a:t>
          </a:r>
          <a:r>
            <a:rPr lang="en-US" altLang="ja-JP" sz="3600" dirty="0"/>
            <a:t>   </a:t>
          </a:r>
          <a:r>
            <a:rPr lang="ja-JP" altLang="en-US" sz="3600"/>
            <a:t>今回の開発</a:t>
          </a:r>
        </a:p>
      </dgm:t>
    </dgm:pt>
    <dgm:pt modelId="{3CE6A34B-6547-1D40-8FBE-08D048CF65EA}" type="parTrans" cxnId="{9FE045F8-1DEB-3F4A-873E-FFC0716877D0}">
      <dgm:prSet/>
      <dgm:spPr/>
      <dgm:t>
        <a:bodyPr/>
        <a:lstStyle/>
        <a:p>
          <a:endParaRPr kumimoji="1" lang="ja-JP" altLang="en-US"/>
        </a:p>
      </dgm:t>
    </dgm:pt>
    <dgm:pt modelId="{2725B94D-9EF9-0347-AF28-41CE23E56BE2}" type="sibTrans" cxnId="{9FE045F8-1DEB-3F4A-873E-FFC0716877D0}">
      <dgm:prSet/>
      <dgm:spPr/>
      <dgm:t>
        <a:bodyPr/>
        <a:lstStyle/>
        <a:p>
          <a:endParaRPr kumimoji="1" lang="ja-JP" altLang="en-US"/>
        </a:p>
      </dgm:t>
    </dgm:pt>
    <dgm:pt modelId="{CE9C48CF-99AE-004B-A375-78E7B865AF40}" type="pres">
      <dgm:prSet presAssocID="{864703F4-9A5D-EB49-B2C4-8905679A11B5}" presName="linear" presStyleCnt="0">
        <dgm:presLayoutVars>
          <dgm:animLvl val="lvl"/>
          <dgm:resizeHandles val="exact"/>
        </dgm:presLayoutVars>
      </dgm:prSet>
      <dgm:spPr/>
    </dgm:pt>
    <dgm:pt modelId="{31B8E09E-9B8A-C345-8EB2-7D85B62E8652}" type="pres">
      <dgm:prSet presAssocID="{131CB1A5-34CF-AB47-BF78-2C2B1E0A77A8}" presName="parentText" presStyleLbl="node1" presStyleIdx="0" presStyleCnt="1" custLinFactY="68995" custLinFactNeighborX="47188" custLinFactNeighborY="100000">
        <dgm:presLayoutVars>
          <dgm:chMax val="0"/>
          <dgm:bulletEnabled val="1"/>
        </dgm:presLayoutVars>
      </dgm:prSet>
      <dgm:spPr/>
    </dgm:pt>
  </dgm:ptLst>
  <dgm:cxnLst>
    <dgm:cxn modelId="{A6810935-94CA-7141-82DA-27D1ACAB292D}" type="presOf" srcId="{131CB1A5-34CF-AB47-BF78-2C2B1E0A77A8}" destId="{31B8E09E-9B8A-C345-8EB2-7D85B62E8652}" srcOrd="0" destOrd="0" presId="urn:microsoft.com/office/officeart/2005/8/layout/vList2"/>
    <dgm:cxn modelId="{216DF4F0-9857-814D-B67A-3A5F198A7334}" type="presOf" srcId="{864703F4-9A5D-EB49-B2C4-8905679A11B5}" destId="{CE9C48CF-99AE-004B-A375-78E7B865AF40}" srcOrd="0" destOrd="0" presId="urn:microsoft.com/office/officeart/2005/8/layout/vList2"/>
    <dgm:cxn modelId="{9FE045F8-1DEB-3F4A-873E-FFC0716877D0}" srcId="{864703F4-9A5D-EB49-B2C4-8905679A11B5}" destId="{131CB1A5-34CF-AB47-BF78-2C2B1E0A77A8}" srcOrd="0" destOrd="0" parTransId="{3CE6A34B-6547-1D40-8FBE-08D048CF65EA}" sibTransId="{2725B94D-9EF9-0347-AF28-41CE23E56BE2}"/>
    <dgm:cxn modelId="{A996689A-DBB3-8445-BD10-0CF2926879CB}" type="presParOf" srcId="{CE9C48CF-99AE-004B-A375-78E7B865AF40}" destId="{31B8E09E-9B8A-C345-8EB2-7D85B62E865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EC5E17-A17F-8F4D-9186-EB4F8FF1AE6C}" type="doc">
      <dgm:prSet loTypeId="urn:microsoft.com/office/officeart/2005/8/layout/cycle5" loCatId="list" qsTypeId="urn:microsoft.com/office/officeart/2005/8/quickstyle/simple1" qsCatId="simple" csTypeId="urn:microsoft.com/office/officeart/2005/8/colors/accent2_1" csCatId="accent2" phldr="1"/>
      <dgm:spPr/>
      <dgm:t>
        <a:bodyPr/>
        <a:lstStyle/>
        <a:p>
          <a:endParaRPr kumimoji="1" lang="ja-JP" altLang="en-US"/>
        </a:p>
      </dgm:t>
    </dgm:pt>
    <dgm:pt modelId="{3554CDE8-A106-6842-824F-16C207EED708}">
      <dgm:prSet phldrT="[テキスト]"/>
      <dgm:spPr/>
      <dgm:t>
        <a:bodyPr/>
        <a:lstStyle/>
        <a:p>
          <a:r>
            <a:rPr kumimoji="1" lang="ja-JP" altLang="en-US"/>
            <a:t>要件定義</a:t>
          </a:r>
        </a:p>
      </dgm:t>
    </dgm:pt>
    <dgm:pt modelId="{C6D193A5-D23F-B44F-BF19-F806ED9CBAF7}" type="parTrans" cxnId="{16339FEA-C886-4140-996A-B302E871D836}">
      <dgm:prSet/>
      <dgm:spPr/>
      <dgm:t>
        <a:bodyPr/>
        <a:lstStyle/>
        <a:p>
          <a:endParaRPr kumimoji="1" lang="ja-JP" altLang="en-US"/>
        </a:p>
      </dgm:t>
    </dgm:pt>
    <dgm:pt modelId="{7CF54E7E-005D-B646-8DA0-EA374C635685}" type="sibTrans" cxnId="{16339FEA-C886-4140-996A-B302E871D836}">
      <dgm:prSet/>
      <dgm:spPr/>
      <dgm:t>
        <a:bodyPr/>
        <a:lstStyle/>
        <a:p>
          <a:endParaRPr kumimoji="1" lang="ja-JP" altLang="en-US"/>
        </a:p>
      </dgm:t>
    </dgm:pt>
    <dgm:pt modelId="{4203F70A-A034-B94C-ACD9-A9C182F6DF31}">
      <dgm:prSet phldrT="[テキスト]"/>
      <dgm:spPr/>
      <dgm:t>
        <a:bodyPr/>
        <a:lstStyle/>
        <a:p>
          <a:r>
            <a:rPr kumimoji="1" lang="ja-JP" altLang="en-US"/>
            <a:t>設計</a:t>
          </a:r>
        </a:p>
      </dgm:t>
    </dgm:pt>
    <dgm:pt modelId="{C6AED054-9875-424A-82A4-F3F5B2C2607F}" type="parTrans" cxnId="{EEF9FC4F-F66D-064F-BEA2-BA58F11CE95A}">
      <dgm:prSet/>
      <dgm:spPr/>
      <dgm:t>
        <a:bodyPr/>
        <a:lstStyle/>
        <a:p>
          <a:endParaRPr kumimoji="1" lang="ja-JP" altLang="en-US"/>
        </a:p>
      </dgm:t>
    </dgm:pt>
    <dgm:pt modelId="{35380F86-26F8-4A45-BD54-8A307B41B0E1}" type="sibTrans" cxnId="{EEF9FC4F-F66D-064F-BEA2-BA58F11CE95A}">
      <dgm:prSet/>
      <dgm:spPr/>
      <dgm:t>
        <a:bodyPr/>
        <a:lstStyle/>
        <a:p>
          <a:endParaRPr kumimoji="1" lang="ja-JP" altLang="en-US"/>
        </a:p>
      </dgm:t>
    </dgm:pt>
    <dgm:pt modelId="{506CF87D-62F7-3A44-882B-8AF6A21F4BFE}">
      <dgm:prSet phldrT="[テキスト]"/>
      <dgm:spPr/>
      <dgm:t>
        <a:bodyPr/>
        <a:lstStyle/>
        <a:p>
          <a:r>
            <a:rPr kumimoji="1" lang="ja-JP" altLang="en-US"/>
            <a:t>実装</a:t>
          </a:r>
        </a:p>
      </dgm:t>
    </dgm:pt>
    <dgm:pt modelId="{D9D45DA2-1613-BB49-8FEC-E8EEFB431EED}" type="parTrans" cxnId="{6C1E3531-E189-0B4B-ADE2-06BA48277F39}">
      <dgm:prSet/>
      <dgm:spPr/>
      <dgm:t>
        <a:bodyPr/>
        <a:lstStyle/>
        <a:p>
          <a:endParaRPr kumimoji="1" lang="ja-JP" altLang="en-US"/>
        </a:p>
      </dgm:t>
    </dgm:pt>
    <dgm:pt modelId="{5AD4C4D8-DE47-3241-B72B-D2C1394C6B2C}" type="sibTrans" cxnId="{6C1E3531-E189-0B4B-ADE2-06BA48277F39}">
      <dgm:prSet/>
      <dgm:spPr/>
      <dgm:t>
        <a:bodyPr/>
        <a:lstStyle/>
        <a:p>
          <a:endParaRPr kumimoji="1" lang="ja-JP" altLang="en-US"/>
        </a:p>
      </dgm:t>
    </dgm:pt>
    <dgm:pt modelId="{B9279D0C-B37D-594D-97FD-0BF68C407468}">
      <dgm:prSet phldrT="[テキスト]"/>
      <dgm:spPr/>
      <dgm:t>
        <a:bodyPr/>
        <a:lstStyle/>
        <a:p>
          <a:r>
            <a:rPr kumimoji="1" lang="ja-JP" altLang="en-US"/>
            <a:t>テスト</a:t>
          </a:r>
        </a:p>
      </dgm:t>
    </dgm:pt>
    <dgm:pt modelId="{74BB45A6-9D4F-8249-BD56-C1B2588345EB}" type="parTrans" cxnId="{E2C9E3F2-8A72-CC48-973A-DFA2EFDA5666}">
      <dgm:prSet/>
      <dgm:spPr/>
      <dgm:t>
        <a:bodyPr/>
        <a:lstStyle/>
        <a:p>
          <a:endParaRPr kumimoji="1" lang="ja-JP" altLang="en-US"/>
        </a:p>
      </dgm:t>
    </dgm:pt>
    <dgm:pt modelId="{F25F4F56-CA41-384B-BB88-5776B0A72E2A}" type="sibTrans" cxnId="{E2C9E3F2-8A72-CC48-973A-DFA2EFDA5666}">
      <dgm:prSet/>
      <dgm:spPr/>
      <dgm:t>
        <a:bodyPr/>
        <a:lstStyle/>
        <a:p>
          <a:endParaRPr kumimoji="1" lang="ja-JP" altLang="en-US"/>
        </a:p>
      </dgm:t>
    </dgm:pt>
    <dgm:pt modelId="{8231AA36-0B0D-C048-B0FB-60AFA7D55DE7}" type="pres">
      <dgm:prSet presAssocID="{94EC5E17-A17F-8F4D-9186-EB4F8FF1AE6C}" presName="cycle" presStyleCnt="0">
        <dgm:presLayoutVars>
          <dgm:dir/>
          <dgm:resizeHandles val="exact"/>
        </dgm:presLayoutVars>
      </dgm:prSet>
      <dgm:spPr/>
    </dgm:pt>
    <dgm:pt modelId="{E985A3C9-025C-8943-B3E9-CF83CB1E7FD1}" type="pres">
      <dgm:prSet presAssocID="{3554CDE8-A106-6842-824F-16C207EED708}" presName="node" presStyleLbl="node1" presStyleIdx="0" presStyleCnt="4">
        <dgm:presLayoutVars>
          <dgm:bulletEnabled val="1"/>
        </dgm:presLayoutVars>
      </dgm:prSet>
      <dgm:spPr/>
    </dgm:pt>
    <dgm:pt modelId="{B0BD0711-3750-A144-9793-C8C81C4AB003}" type="pres">
      <dgm:prSet presAssocID="{3554CDE8-A106-6842-824F-16C207EED708}" presName="spNode" presStyleCnt="0"/>
      <dgm:spPr/>
    </dgm:pt>
    <dgm:pt modelId="{A4F99572-6CF8-DB41-9281-CB2DE695B3D1}" type="pres">
      <dgm:prSet presAssocID="{7CF54E7E-005D-B646-8DA0-EA374C635685}" presName="sibTrans" presStyleLbl="sibTrans1D1" presStyleIdx="0" presStyleCnt="4"/>
      <dgm:spPr/>
    </dgm:pt>
    <dgm:pt modelId="{339387E4-9370-014C-986B-E41F268D3145}" type="pres">
      <dgm:prSet presAssocID="{4203F70A-A034-B94C-ACD9-A9C182F6DF31}" presName="node" presStyleLbl="node1" presStyleIdx="1" presStyleCnt="4">
        <dgm:presLayoutVars>
          <dgm:bulletEnabled val="1"/>
        </dgm:presLayoutVars>
      </dgm:prSet>
      <dgm:spPr/>
    </dgm:pt>
    <dgm:pt modelId="{634E96F5-DF1B-C446-B620-AE88F9A605B3}" type="pres">
      <dgm:prSet presAssocID="{4203F70A-A034-B94C-ACD9-A9C182F6DF31}" presName="spNode" presStyleCnt="0"/>
      <dgm:spPr/>
    </dgm:pt>
    <dgm:pt modelId="{E3EA5AD8-2D7B-F844-8035-7B0BCFBA778A}" type="pres">
      <dgm:prSet presAssocID="{35380F86-26F8-4A45-BD54-8A307B41B0E1}" presName="sibTrans" presStyleLbl="sibTrans1D1" presStyleIdx="1" presStyleCnt="4"/>
      <dgm:spPr/>
    </dgm:pt>
    <dgm:pt modelId="{9B9620F7-1895-704D-9AD6-82FF97FDB837}" type="pres">
      <dgm:prSet presAssocID="{506CF87D-62F7-3A44-882B-8AF6A21F4BFE}" presName="node" presStyleLbl="node1" presStyleIdx="2" presStyleCnt="4">
        <dgm:presLayoutVars>
          <dgm:bulletEnabled val="1"/>
        </dgm:presLayoutVars>
      </dgm:prSet>
      <dgm:spPr/>
    </dgm:pt>
    <dgm:pt modelId="{FE88D27C-8220-6D47-B672-7CD987650C22}" type="pres">
      <dgm:prSet presAssocID="{506CF87D-62F7-3A44-882B-8AF6A21F4BFE}" presName="spNode" presStyleCnt="0"/>
      <dgm:spPr/>
    </dgm:pt>
    <dgm:pt modelId="{F1B8D55D-EF83-E74C-BF7A-36CA29247264}" type="pres">
      <dgm:prSet presAssocID="{5AD4C4D8-DE47-3241-B72B-D2C1394C6B2C}" presName="sibTrans" presStyleLbl="sibTrans1D1" presStyleIdx="2" presStyleCnt="4"/>
      <dgm:spPr/>
    </dgm:pt>
    <dgm:pt modelId="{E41B7FA6-90C5-EF40-BA6A-AACB97F6DFAA}" type="pres">
      <dgm:prSet presAssocID="{B9279D0C-B37D-594D-97FD-0BF68C407468}" presName="node" presStyleLbl="node1" presStyleIdx="3" presStyleCnt="4">
        <dgm:presLayoutVars>
          <dgm:bulletEnabled val="1"/>
        </dgm:presLayoutVars>
      </dgm:prSet>
      <dgm:spPr/>
    </dgm:pt>
    <dgm:pt modelId="{80B3316D-9A47-2D49-B837-A8B3CD1427D0}" type="pres">
      <dgm:prSet presAssocID="{B9279D0C-B37D-594D-97FD-0BF68C407468}" presName="spNode" presStyleCnt="0"/>
      <dgm:spPr/>
    </dgm:pt>
    <dgm:pt modelId="{853EF0E8-B15C-F44C-92E9-7C1A544D6AEF}" type="pres">
      <dgm:prSet presAssocID="{F25F4F56-CA41-384B-BB88-5776B0A72E2A}" presName="sibTrans" presStyleLbl="sibTrans1D1" presStyleIdx="3" presStyleCnt="4"/>
      <dgm:spPr/>
    </dgm:pt>
  </dgm:ptLst>
  <dgm:cxnLst>
    <dgm:cxn modelId="{6C1E3531-E189-0B4B-ADE2-06BA48277F39}" srcId="{94EC5E17-A17F-8F4D-9186-EB4F8FF1AE6C}" destId="{506CF87D-62F7-3A44-882B-8AF6A21F4BFE}" srcOrd="2" destOrd="0" parTransId="{D9D45DA2-1613-BB49-8FEC-E8EEFB431EED}" sibTransId="{5AD4C4D8-DE47-3241-B72B-D2C1394C6B2C}"/>
    <dgm:cxn modelId="{930BD231-F8BC-434C-8B25-7EFCBD3D56BE}" type="presOf" srcId="{B9279D0C-B37D-594D-97FD-0BF68C407468}" destId="{E41B7FA6-90C5-EF40-BA6A-AACB97F6DFAA}" srcOrd="0" destOrd="0" presId="urn:microsoft.com/office/officeart/2005/8/layout/cycle5"/>
    <dgm:cxn modelId="{588CF434-0DE5-F840-A365-6CA75F4AD97A}" type="presOf" srcId="{7CF54E7E-005D-B646-8DA0-EA374C635685}" destId="{A4F99572-6CF8-DB41-9281-CB2DE695B3D1}" srcOrd="0" destOrd="0" presId="urn:microsoft.com/office/officeart/2005/8/layout/cycle5"/>
    <dgm:cxn modelId="{FAEB2D3B-7FEB-314C-A290-2E89EB0F3640}" type="presOf" srcId="{5AD4C4D8-DE47-3241-B72B-D2C1394C6B2C}" destId="{F1B8D55D-EF83-E74C-BF7A-36CA29247264}" srcOrd="0" destOrd="0" presId="urn:microsoft.com/office/officeart/2005/8/layout/cycle5"/>
    <dgm:cxn modelId="{EEF9FC4F-F66D-064F-BEA2-BA58F11CE95A}" srcId="{94EC5E17-A17F-8F4D-9186-EB4F8FF1AE6C}" destId="{4203F70A-A034-B94C-ACD9-A9C182F6DF31}" srcOrd="1" destOrd="0" parTransId="{C6AED054-9875-424A-82A4-F3F5B2C2607F}" sibTransId="{35380F86-26F8-4A45-BD54-8A307B41B0E1}"/>
    <dgm:cxn modelId="{8F9B9950-9B30-AB43-84DD-F11AB9BF7B53}" type="presOf" srcId="{3554CDE8-A106-6842-824F-16C207EED708}" destId="{E985A3C9-025C-8943-B3E9-CF83CB1E7FD1}" srcOrd="0" destOrd="0" presId="urn:microsoft.com/office/officeart/2005/8/layout/cycle5"/>
    <dgm:cxn modelId="{D5865257-2957-DF47-9D7F-98D641CDE292}" type="presOf" srcId="{4203F70A-A034-B94C-ACD9-A9C182F6DF31}" destId="{339387E4-9370-014C-986B-E41F268D3145}" srcOrd="0" destOrd="0" presId="urn:microsoft.com/office/officeart/2005/8/layout/cycle5"/>
    <dgm:cxn modelId="{761EDF78-C584-5243-85FE-ED878F67AF0E}" type="presOf" srcId="{F25F4F56-CA41-384B-BB88-5776B0A72E2A}" destId="{853EF0E8-B15C-F44C-92E9-7C1A544D6AEF}" srcOrd="0" destOrd="0" presId="urn:microsoft.com/office/officeart/2005/8/layout/cycle5"/>
    <dgm:cxn modelId="{96951DBE-E66F-A44A-A735-8A8798D2F3A9}" type="presOf" srcId="{506CF87D-62F7-3A44-882B-8AF6A21F4BFE}" destId="{9B9620F7-1895-704D-9AD6-82FF97FDB837}" srcOrd="0" destOrd="0" presId="urn:microsoft.com/office/officeart/2005/8/layout/cycle5"/>
    <dgm:cxn modelId="{A07643DF-4919-0046-B422-B00A251DE008}" type="presOf" srcId="{35380F86-26F8-4A45-BD54-8A307B41B0E1}" destId="{E3EA5AD8-2D7B-F844-8035-7B0BCFBA778A}" srcOrd="0" destOrd="0" presId="urn:microsoft.com/office/officeart/2005/8/layout/cycle5"/>
    <dgm:cxn modelId="{F9F0B1E8-7132-DA4A-9559-758A0709BCF9}" type="presOf" srcId="{94EC5E17-A17F-8F4D-9186-EB4F8FF1AE6C}" destId="{8231AA36-0B0D-C048-B0FB-60AFA7D55DE7}" srcOrd="0" destOrd="0" presId="urn:microsoft.com/office/officeart/2005/8/layout/cycle5"/>
    <dgm:cxn modelId="{16339FEA-C886-4140-996A-B302E871D836}" srcId="{94EC5E17-A17F-8F4D-9186-EB4F8FF1AE6C}" destId="{3554CDE8-A106-6842-824F-16C207EED708}" srcOrd="0" destOrd="0" parTransId="{C6D193A5-D23F-B44F-BF19-F806ED9CBAF7}" sibTransId="{7CF54E7E-005D-B646-8DA0-EA374C635685}"/>
    <dgm:cxn modelId="{E2C9E3F2-8A72-CC48-973A-DFA2EFDA5666}" srcId="{94EC5E17-A17F-8F4D-9186-EB4F8FF1AE6C}" destId="{B9279D0C-B37D-594D-97FD-0BF68C407468}" srcOrd="3" destOrd="0" parTransId="{74BB45A6-9D4F-8249-BD56-C1B2588345EB}" sibTransId="{F25F4F56-CA41-384B-BB88-5776B0A72E2A}"/>
    <dgm:cxn modelId="{EE7C234F-9F89-2641-A7FE-18CE8831897B}" type="presParOf" srcId="{8231AA36-0B0D-C048-B0FB-60AFA7D55DE7}" destId="{E985A3C9-025C-8943-B3E9-CF83CB1E7FD1}" srcOrd="0" destOrd="0" presId="urn:microsoft.com/office/officeart/2005/8/layout/cycle5"/>
    <dgm:cxn modelId="{A2CAC351-A3A8-D142-9817-4D691BC32613}" type="presParOf" srcId="{8231AA36-0B0D-C048-B0FB-60AFA7D55DE7}" destId="{B0BD0711-3750-A144-9793-C8C81C4AB003}" srcOrd="1" destOrd="0" presId="urn:microsoft.com/office/officeart/2005/8/layout/cycle5"/>
    <dgm:cxn modelId="{66036742-1045-ED40-8AB8-7FF846C3A9BC}" type="presParOf" srcId="{8231AA36-0B0D-C048-B0FB-60AFA7D55DE7}" destId="{A4F99572-6CF8-DB41-9281-CB2DE695B3D1}" srcOrd="2" destOrd="0" presId="urn:microsoft.com/office/officeart/2005/8/layout/cycle5"/>
    <dgm:cxn modelId="{3B4C940B-8B3E-A543-B7A7-73DBE88019D7}" type="presParOf" srcId="{8231AA36-0B0D-C048-B0FB-60AFA7D55DE7}" destId="{339387E4-9370-014C-986B-E41F268D3145}" srcOrd="3" destOrd="0" presId="urn:microsoft.com/office/officeart/2005/8/layout/cycle5"/>
    <dgm:cxn modelId="{82842412-7630-8343-8026-CE6883E74F4D}" type="presParOf" srcId="{8231AA36-0B0D-C048-B0FB-60AFA7D55DE7}" destId="{634E96F5-DF1B-C446-B620-AE88F9A605B3}" srcOrd="4" destOrd="0" presId="urn:microsoft.com/office/officeart/2005/8/layout/cycle5"/>
    <dgm:cxn modelId="{0C9C4929-D402-E849-A187-82275094A1BD}" type="presParOf" srcId="{8231AA36-0B0D-C048-B0FB-60AFA7D55DE7}" destId="{E3EA5AD8-2D7B-F844-8035-7B0BCFBA778A}" srcOrd="5" destOrd="0" presId="urn:microsoft.com/office/officeart/2005/8/layout/cycle5"/>
    <dgm:cxn modelId="{FFA4FD19-1DE2-1443-B8E1-D296C3746F21}" type="presParOf" srcId="{8231AA36-0B0D-C048-B0FB-60AFA7D55DE7}" destId="{9B9620F7-1895-704D-9AD6-82FF97FDB837}" srcOrd="6" destOrd="0" presId="urn:microsoft.com/office/officeart/2005/8/layout/cycle5"/>
    <dgm:cxn modelId="{E388DAAA-C867-3D45-BB43-2AFD4186DB9C}" type="presParOf" srcId="{8231AA36-0B0D-C048-B0FB-60AFA7D55DE7}" destId="{FE88D27C-8220-6D47-B672-7CD987650C22}" srcOrd="7" destOrd="0" presId="urn:microsoft.com/office/officeart/2005/8/layout/cycle5"/>
    <dgm:cxn modelId="{76E60FCC-C9A7-6240-B40A-0E3BBFC7648C}" type="presParOf" srcId="{8231AA36-0B0D-C048-B0FB-60AFA7D55DE7}" destId="{F1B8D55D-EF83-E74C-BF7A-36CA29247264}" srcOrd="8" destOrd="0" presId="urn:microsoft.com/office/officeart/2005/8/layout/cycle5"/>
    <dgm:cxn modelId="{B70A7D74-F540-8D4B-91BF-1B7EAFBDD80A}" type="presParOf" srcId="{8231AA36-0B0D-C048-B0FB-60AFA7D55DE7}" destId="{E41B7FA6-90C5-EF40-BA6A-AACB97F6DFAA}" srcOrd="9" destOrd="0" presId="urn:microsoft.com/office/officeart/2005/8/layout/cycle5"/>
    <dgm:cxn modelId="{BAA3DCE6-755E-294F-8DA3-9819242A3CF6}" type="presParOf" srcId="{8231AA36-0B0D-C048-B0FB-60AFA7D55DE7}" destId="{80B3316D-9A47-2D49-B837-A8B3CD1427D0}" srcOrd="10" destOrd="0" presId="urn:microsoft.com/office/officeart/2005/8/layout/cycle5"/>
    <dgm:cxn modelId="{F3771AE3-884F-8247-BDFE-02DE311137A8}" type="presParOf" srcId="{8231AA36-0B0D-C048-B0FB-60AFA7D55DE7}" destId="{853EF0E8-B15C-F44C-92E9-7C1A544D6AEF}" srcOrd="11" destOrd="0" presId="urn:microsoft.com/office/officeart/2005/8/layout/cycle5"/>
  </dgm:cxnLst>
  <dgm:bg>
    <a:noFill/>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4703F4-9A5D-EB49-B2C4-8905679A11B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kumimoji="1" lang="ja-JP" altLang="en-US"/>
        </a:p>
      </dgm:t>
    </dgm:pt>
    <dgm:pt modelId="{131CB1A5-34CF-AB47-BF78-2C2B1E0A77A8}">
      <dgm:prSet custT="1"/>
      <dgm:spPr/>
      <dgm:t>
        <a:bodyPr/>
        <a:lstStyle/>
        <a:p>
          <a:r>
            <a:rPr lang="ja-JP" altLang="en-US" sz="3600"/>
            <a:t>　　</a:t>
          </a:r>
          <a:r>
            <a:rPr lang="en-US" altLang="ja-JP" sz="3600" dirty="0"/>
            <a:t>   </a:t>
          </a:r>
          <a:r>
            <a:rPr lang="ja-JP" altLang="en-US" sz="3600"/>
            <a:t>使用技術</a:t>
          </a:r>
        </a:p>
      </dgm:t>
    </dgm:pt>
    <dgm:pt modelId="{3CE6A34B-6547-1D40-8FBE-08D048CF65EA}" type="parTrans" cxnId="{9FE045F8-1DEB-3F4A-873E-FFC0716877D0}">
      <dgm:prSet/>
      <dgm:spPr/>
      <dgm:t>
        <a:bodyPr/>
        <a:lstStyle/>
        <a:p>
          <a:endParaRPr kumimoji="1" lang="ja-JP" altLang="en-US"/>
        </a:p>
      </dgm:t>
    </dgm:pt>
    <dgm:pt modelId="{2725B94D-9EF9-0347-AF28-41CE23E56BE2}" type="sibTrans" cxnId="{9FE045F8-1DEB-3F4A-873E-FFC0716877D0}">
      <dgm:prSet/>
      <dgm:spPr/>
      <dgm:t>
        <a:bodyPr/>
        <a:lstStyle/>
        <a:p>
          <a:endParaRPr kumimoji="1" lang="ja-JP" altLang="en-US"/>
        </a:p>
      </dgm:t>
    </dgm:pt>
    <dgm:pt modelId="{CE9C48CF-99AE-004B-A375-78E7B865AF40}" type="pres">
      <dgm:prSet presAssocID="{864703F4-9A5D-EB49-B2C4-8905679A11B5}" presName="linear" presStyleCnt="0">
        <dgm:presLayoutVars>
          <dgm:animLvl val="lvl"/>
          <dgm:resizeHandles val="exact"/>
        </dgm:presLayoutVars>
      </dgm:prSet>
      <dgm:spPr/>
    </dgm:pt>
    <dgm:pt modelId="{31B8E09E-9B8A-C345-8EB2-7D85B62E8652}" type="pres">
      <dgm:prSet presAssocID="{131CB1A5-34CF-AB47-BF78-2C2B1E0A77A8}" presName="parentText" presStyleLbl="node1" presStyleIdx="0" presStyleCnt="1" custLinFactY="68995" custLinFactNeighborX="47188" custLinFactNeighborY="100000">
        <dgm:presLayoutVars>
          <dgm:chMax val="0"/>
          <dgm:bulletEnabled val="1"/>
        </dgm:presLayoutVars>
      </dgm:prSet>
      <dgm:spPr/>
    </dgm:pt>
  </dgm:ptLst>
  <dgm:cxnLst>
    <dgm:cxn modelId="{A6810935-94CA-7141-82DA-27D1ACAB292D}" type="presOf" srcId="{131CB1A5-34CF-AB47-BF78-2C2B1E0A77A8}" destId="{31B8E09E-9B8A-C345-8EB2-7D85B62E8652}" srcOrd="0" destOrd="0" presId="urn:microsoft.com/office/officeart/2005/8/layout/vList2"/>
    <dgm:cxn modelId="{216DF4F0-9857-814D-B67A-3A5F198A7334}" type="presOf" srcId="{864703F4-9A5D-EB49-B2C4-8905679A11B5}" destId="{CE9C48CF-99AE-004B-A375-78E7B865AF40}" srcOrd="0" destOrd="0" presId="urn:microsoft.com/office/officeart/2005/8/layout/vList2"/>
    <dgm:cxn modelId="{9FE045F8-1DEB-3F4A-873E-FFC0716877D0}" srcId="{864703F4-9A5D-EB49-B2C4-8905679A11B5}" destId="{131CB1A5-34CF-AB47-BF78-2C2B1E0A77A8}" srcOrd="0" destOrd="0" parTransId="{3CE6A34B-6547-1D40-8FBE-08D048CF65EA}" sibTransId="{2725B94D-9EF9-0347-AF28-41CE23E56BE2}"/>
    <dgm:cxn modelId="{A996689A-DBB3-8445-BD10-0CF2926879CB}" type="presParOf" srcId="{CE9C48CF-99AE-004B-A375-78E7B865AF40}" destId="{31B8E09E-9B8A-C345-8EB2-7D85B62E865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4703F4-9A5D-EB49-B2C4-8905679A11B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kumimoji="1" lang="ja-JP" altLang="en-US"/>
        </a:p>
      </dgm:t>
    </dgm:pt>
    <dgm:pt modelId="{131CB1A5-34CF-AB47-BF78-2C2B1E0A77A8}">
      <dgm:prSet custT="1"/>
      <dgm:spPr/>
      <dgm:t>
        <a:bodyPr/>
        <a:lstStyle/>
        <a:p>
          <a:r>
            <a:rPr lang="ja-JP" altLang="en-US" sz="3600"/>
            <a:t>　　</a:t>
          </a:r>
          <a:r>
            <a:rPr lang="en-US" altLang="ja-JP" sz="3600" dirty="0"/>
            <a:t>   </a:t>
          </a:r>
          <a:r>
            <a:rPr lang="ja-JP" altLang="en-US" sz="3600"/>
            <a:t>通信の流れ</a:t>
          </a:r>
        </a:p>
      </dgm:t>
    </dgm:pt>
    <dgm:pt modelId="{3CE6A34B-6547-1D40-8FBE-08D048CF65EA}" type="parTrans" cxnId="{9FE045F8-1DEB-3F4A-873E-FFC0716877D0}">
      <dgm:prSet/>
      <dgm:spPr/>
      <dgm:t>
        <a:bodyPr/>
        <a:lstStyle/>
        <a:p>
          <a:endParaRPr kumimoji="1" lang="ja-JP" altLang="en-US"/>
        </a:p>
      </dgm:t>
    </dgm:pt>
    <dgm:pt modelId="{2725B94D-9EF9-0347-AF28-41CE23E56BE2}" type="sibTrans" cxnId="{9FE045F8-1DEB-3F4A-873E-FFC0716877D0}">
      <dgm:prSet/>
      <dgm:spPr/>
      <dgm:t>
        <a:bodyPr/>
        <a:lstStyle/>
        <a:p>
          <a:endParaRPr kumimoji="1" lang="ja-JP" altLang="en-US"/>
        </a:p>
      </dgm:t>
    </dgm:pt>
    <dgm:pt modelId="{CE9C48CF-99AE-004B-A375-78E7B865AF40}" type="pres">
      <dgm:prSet presAssocID="{864703F4-9A5D-EB49-B2C4-8905679A11B5}" presName="linear" presStyleCnt="0">
        <dgm:presLayoutVars>
          <dgm:animLvl val="lvl"/>
          <dgm:resizeHandles val="exact"/>
        </dgm:presLayoutVars>
      </dgm:prSet>
      <dgm:spPr/>
    </dgm:pt>
    <dgm:pt modelId="{31B8E09E-9B8A-C345-8EB2-7D85B62E8652}" type="pres">
      <dgm:prSet presAssocID="{131CB1A5-34CF-AB47-BF78-2C2B1E0A77A8}" presName="parentText" presStyleLbl="node1" presStyleIdx="0" presStyleCnt="1" custLinFactY="68995" custLinFactNeighborX="47188" custLinFactNeighborY="100000">
        <dgm:presLayoutVars>
          <dgm:chMax val="0"/>
          <dgm:bulletEnabled val="1"/>
        </dgm:presLayoutVars>
      </dgm:prSet>
      <dgm:spPr/>
    </dgm:pt>
  </dgm:ptLst>
  <dgm:cxnLst>
    <dgm:cxn modelId="{A6810935-94CA-7141-82DA-27D1ACAB292D}" type="presOf" srcId="{131CB1A5-34CF-AB47-BF78-2C2B1E0A77A8}" destId="{31B8E09E-9B8A-C345-8EB2-7D85B62E8652}" srcOrd="0" destOrd="0" presId="urn:microsoft.com/office/officeart/2005/8/layout/vList2"/>
    <dgm:cxn modelId="{216DF4F0-9857-814D-B67A-3A5F198A7334}" type="presOf" srcId="{864703F4-9A5D-EB49-B2C4-8905679A11B5}" destId="{CE9C48CF-99AE-004B-A375-78E7B865AF40}" srcOrd="0" destOrd="0" presId="urn:microsoft.com/office/officeart/2005/8/layout/vList2"/>
    <dgm:cxn modelId="{9FE045F8-1DEB-3F4A-873E-FFC0716877D0}" srcId="{864703F4-9A5D-EB49-B2C4-8905679A11B5}" destId="{131CB1A5-34CF-AB47-BF78-2C2B1E0A77A8}" srcOrd="0" destOrd="0" parTransId="{3CE6A34B-6547-1D40-8FBE-08D048CF65EA}" sibTransId="{2725B94D-9EF9-0347-AF28-41CE23E56BE2}"/>
    <dgm:cxn modelId="{A996689A-DBB3-8445-BD10-0CF2926879CB}" type="presParOf" srcId="{CE9C48CF-99AE-004B-A375-78E7B865AF40}" destId="{31B8E09E-9B8A-C345-8EB2-7D85B62E865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4703F4-9A5D-EB49-B2C4-8905679A11B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kumimoji="1" lang="ja-JP" altLang="en-US"/>
        </a:p>
      </dgm:t>
    </dgm:pt>
    <dgm:pt modelId="{131CB1A5-34CF-AB47-BF78-2C2B1E0A77A8}">
      <dgm:prSet custT="1"/>
      <dgm:spPr/>
      <dgm:t>
        <a:bodyPr/>
        <a:lstStyle/>
        <a:p>
          <a:r>
            <a:rPr lang="ja-JP" altLang="en-US" sz="3600"/>
            <a:t>　　</a:t>
          </a:r>
          <a:r>
            <a:rPr lang="en-US" altLang="ja-JP" sz="3600" dirty="0"/>
            <a:t>   </a:t>
          </a:r>
          <a:r>
            <a:rPr lang="ja-JP" altLang="en-US" sz="3600"/>
            <a:t>現状と展望</a:t>
          </a:r>
        </a:p>
      </dgm:t>
    </dgm:pt>
    <dgm:pt modelId="{3CE6A34B-6547-1D40-8FBE-08D048CF65EA}" type="parTrans" cxnId="{9FE045F8-1DEB-3F4A-873E-FFC0716877D0}">
      <dgm:prSet/>
      <dgm:spPr/>
      <dgm:t>
        <a:bodyPr/>
        <a:lstStyle/>
        <a:p>
          <a:endParaRPr kumimoji="1" lang="ja-JP" altLang="en-US"/>
        </a:p>
      </dgm:t>
    </dgm:pt>
    <dgm:pt modelId="{2725B94D-9EF9-0347-AF28-41CE23E56BE2}" type="sibTrans" cxnId="{9FE045F8-1DEB-3F4A-873E-FFC0716877D0}">
      <dgm:prSet/>
      <dgm:spPr/>
      <dgm:t>
        <a:bodyPr/>
        <a:lstStyle/>
        <a:p>
          <a:endParaRPr kumimoji="1" lang="ja-JP" altLang="en-US"/>
        </a:p>
      </dgm:t>
    </dgm:pt>
    <dgm:pt modelId="{CE9C48CF-99AE-004B-A375-78E7B865AF40}" type="pres">
      <dgm:prSet presAssocID="{864703F4-9A5D-EB49-B2C4-8905679A11B5}" presName="linear" presStyleCnt="0">
        <dgm:presLayoutVars>
          <dgm:animLvl val="lvl"/>
          <dgm:resizeHandles val="exact"/>
        </dgm:presLayoutVars>
      </dgm:prSet>
      <dgm:spPr/>
    </dgm:pt>
    <dgm:pt modelId="{31B8E09E-9B8A-C345-8EB2-7D85B62E8652}" type="pres">
      <dgm:prSet presAssocID="{131CB1A5-34CF-AB47-BF78-2C2B1E0A77A8}" presName="parentText" presStyleLbl="node1" presStyleIdx="0" presStyleCnt="1" custLinFactY="68995" custLinFactNeighborX="47188" custLinFactNeighborY="100000">
        <dgm:presLayoutVars>
          <dgm:chMax val="0"/>
          <dgm:bulletEnabled val="1"/>
        </dgm:presLayoutVars>
      </dgm:prSet>
      <dgm:spPr/>
    </dgm:pt>
  </dgm:ptLst>
  <dgm:cxnLst>
    <dgm:cxn modelId="{A6810935-94CA-7141-82DA-27D1ACAB292D}" type="presOf" srcId="{131CB1A5-34CF-AB47-BF78-2C2B1E0A77A8}" destId="{31B8E09E-9B8A-C345-8EB2-7D85B62E8652}" srcOrd="0" destOrd="0" presId="urn:microsoft.com/office/officeart/2005/8/layout/vList2"/>
    <dgm:cxn modelId="{216DF4F0-9857-814D-B67A-3A5F198A7334}" type="presOf" srcId="{864703F4-9A5D-EB49-B2C4-8905679A11B5}" destId="{CE9C48CF-99AE-004B-A375-78E7B865AF40}" srcOrd="0" destOrd="0" presId="urn:microsoft.com/office/officeart/2005/8/layout/vList2"/>
    <dgm:cxn modelId="{9FE045F8-1DEB-3F4A-873E-FFC0716877D0}" srcId="{864703F4-9A5D-EB49-B2C4-8905679A11B5}" destId="{131CB1A5-34CF-AB47-BF78-2C2B1E0A77A8}" srcOrd="0" destOrd="0" parTransId="{3CE6A34B-6547-1D40-8FBE-08D048CF65EA}" sibTransId="{2725B94D-9EF9-0347-AF28-41CE23E56BE2}"/>
    <dgm:cxn modelId="{A996689A-DBB3-8445-BD10-0CF2926879CB}" type="presParOf" srcId="{CE9C48CF-99AE-004B-A375-78E7B865AF40}" destId="{31B8E09E-9B8A-C345-8EB2-7D85B62E865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4703F4-9A5D-EB49-B2C4-8905679A11B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kumimoji="1" lang="ja-JP" altLang="en-US"/>
        </a:p>
      </dgm:t>
    </dgm:pt>
    <dgm:pt modelId="{131CB1A5-34CF-AB47-BF78-2C2B1E0A77A8}">
      <dgm:prSet custT="1"/>
      <dgm:spPr/>
      <dgm:t>
        <a:bodyPr/>
        <a:lstStyle/>
        <a:p>
          <a:r>
            <a:rPr lang="ja-JP" altLang="en-US" sz="3600"/>
            <a:t>　　</a:t>
          </a:r>
          <a:r>
            <a:rPr lang="en-US" altLang="ja-JP" sz="3600" dirty="0"/>
            <a:t>   </a:t>
          </a:r>
          <a:r>
            <a:rPr lang="ja-JP" altLang="en-US" sz="3600"/>
            <a:t>ユーザ分析</a:t>
          </a:r>
          <a:endParaRPr lang="en-US" altLang="ja-JP" sz="3600" dirty="0"/>
        </a:p>
      </dgm:t>
    </dgm:pt>
    <dgm:pt modelId="{3CE6A34B-6547-1D40-8FBE-08D048CF65EA}" type="parTrans" cxnId="{9FE045F8-1DEB-3F4A-873E-FFC0716877D0}">
      <dgm:prSet/>
      <dgm:spPr/>
      <dgm:t>
        <a:bodyPr/>
        <a:lstStyle/>
        <a:p>
          <a:endParaRPr kumimoji="1" lang="ja-JP" altLang="en-US"/>
        </a:p>
      </dgm:t>
    </dgm:pt>
    <dgm:pt modelId="{2725B94D-9EF9-0347-AF28-41CE23E56BE2}" type="sibTrans" cxnId="{9FE045F8-1DEB-3F4A-873E-FFC0716877D0}">
      <dgm:prSet/>
      <dgm:spPr/>
      <dgm:t>
        <a:bodyPr/>
        <a:lstStyle/>
        <a:p>
          <a:endParaRPr kumimoji="1" lang="ja-JP" altLang="en-US"/>
        </a:p>
      </dgm:t>
    </dgm:pt>
    <dgm:pt modelId="{CE9C48CF-99AE-004B-A375-78E7B865AF40}" type="pres">
      <dgm:prSet presAssocID="{864703F4-9A5D-EB49-B2C4-8905679A11B5}" presName="linear" presStyleCnt="0">
        <dgm:presLayoutVars>
          <dgm:animLvl val="lvl"/>
          <dgm:resizeHandles val="exact"/>
        </dgm:presLayoutVars>
      </dgm:prSet>
      <dgm:spPr/>
    </dgm:pt>
    <dgm:pt modelId="{31B8E09E-9B8A-C345-8EB2-7D85B62E8652}" type="pres">
      <dgm:prSet presAssocID="{131CB1A5-34CF-AB47-BF78-2C2B1E0A77A8}" presName="parentText" presStyleLbl="node1" presStyleIdx="0" presStyleCnt="1" custLinFactY="68995" custLinFactNeighborX="47188" custLinFactNeighborY="100000">
        <dgm:presLayoutVars>
          <dgm:chMax val="0"/>
          <dgm:bulletEnabled val="1"/>
        </dgm:presLayoutVars>
      </dgm:prSet>
      <dgm:spPr/>
    </dgm:pt>
  </dgm:ptLst>
  <dgm:cxnLst>
    <dgm:cxn modelId="{A6810935-94CA-7141-82DA-27D1ACAB292D}" type="presOf" srcId="{131CB1A5-34CF-AB47-BF78-2C2B1E0A77A8}" destId="{31B8E09E-9B8A-C345-8EB2-7D85B62E8652}" srcOrd="0" destOrd="0" presId="urn:microsoft.com/office/officeart/2005/8/layout/vList2"/>
    <dgm:cxn modelId="{216DF4F0-9857-814D-B67A-3A5F198A7334}" type="presOf" srcId="{864703F4-9A5D-EB49-B2C4-8905679A11B5}" destId="{CE9C48CF-99AE-004B-A375-78E7B865AF40}" srcOrd="0" destOrd="0" presId="urn:microsoft.com/office/officeart/2005/8/layout/vList2"/>
    <dgm:cxn modelId="{9FE045F8-1DEB-3F4A-873E-FFC0716877D0}" srcId="{864703F4-9A5D-EB49-B2C4-8905679A11B5}" destId="{131CB1A5-34CF-AB47-BF78-2C2B1E0A77A8}" srcOrd="0" destOrd="0" parTransId="{3CE6A34B-6547-1D40-8FBE-08D048CF65EA}" sibTransId="{2725B94D-9EF9-0347-AF28-41CE23E56BE2}"/>
    <dgm:cxn modelId="{A996689A-DBB3-8445-BD10-0CF2926879CB}" type="presParOf" srcId="{CE9C48CF-99AE-004B-A375-78E7B865AF40}" destId="{31B8E09E-9B8A-C345-8EB2-7D85B62E865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64703F4-9A5D-EB49-B2C4-8905679A11B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kumimoji="1" lang="ja-JP" altLang="en-US"/>
        </a:p>
      </dgm:t>
    </dgm:pt>
    <dgm:pt modelId="{131CB1A5-34CF-AB47-BF78-2C2B1E0A77A8}">
      <dgm:prSet custT="1"/>
      <dgm:spPr/>
      <dgm:t>
        <a:bodyPr/>
        <a:lstStyle/>
        <a:p>
          <a:r>
            <a:rPr lang="ja-JP" altLang="en-US" sz="3600"/>
            <a:t>　　</a:t>
          </a:r>
          <a:r>
            <a:rPr lang="en-US" altLang="ja-JP" sz="3600" dirty="0"/>
            <a:t>   </a:t>
          </a:r>
          <a:r>
            <a:rPr lang="ja-JP" altLang="en-US" sz="3600"/>
            <a:t>ユーザ分析</a:t>
          </a:r>
          <a:endParaRPr lang="en-US" altLang="ja-JP" sz="3600" dirty="0"/>
        </a:p>
      </dgm:t>
    </dgm:pt>
    <dgm:pt modelId="{3CE6A34B-6547-1D40-8FBE-08D048CF65EA}" type="parTrans" cxnId="{9FE045F8-1DEB-3F4A-873E-FFC0716877D0}">
      <dgm:prSet/>
      <dgm:spPr/>
      <dgm:t>
        <a:bodyPr/>
        <a:lstStyle/>
        <a:p>
          <a:endParaRPr kumimoji="1" lang="ja-JP" altLang="en-US"/>
        </a:p>
      </dgm:t>
    </dgm:pt>
    <dgm:pt modelId="{2725B94D-9EF9-0347-AF28-41CE23E56BE2}" type="sibTrans" cxnId="{9FE045F8-1DEB-3F4A-873E-FFC0716877D0}">
      <dgm:prSet/>
      <dgm:spPr/>
      <dgm:t>
        <a:bodyPr/>
        <a:lstStyle/>
        <a:p>
          <a:endParaRPr kumimoji="1" lang="ja-JP" altLang="en-US"/>
        </a:p>
      </dgm:t>
    </dgm:pt>
    <dgm:pt modelId="{CE9C48CF-99AE-004B-A375-78E7B865AF40}" type="pres">
      <dgm:prSet presAssocID="{864703F4-9A5D-EB49-B2C4-8905679A11B5}" presName="linear" presStyleCnt="0">
        <dgm:presLayoutVars>
          <dgm:animLvl val="lvl"/>
          <dgm:resizeHandles val="exact"/>
        </dgm:presLayoutVars>
      </dgm:prSet>
      <dgm:spPr/>
    </dgm:pt>
    <dgm:pt modelId="{31B8E09E-9B8A-C345-8EB2-7D85B62E8652}" type="pres">
      <dgm:prSet presAssocID="{131CB1A5-34CF-AB47-BF78-2C2B1E0A77A8}" presName="parentText" presStyleLbl="node1" presStyleIdx="0" presStyleCnt="1" custLinFactY="68995" custLinFactNeighborX="47188" custLinFactNeighborY="100000">
        <dgm:presLayoutVars>
          <dgm:chMax val="0"/>
          <dgm:bulletEnabled val="1"/>
        </dgm:presLayoutVars>
      </dgm:prSet>
      <dgm:spPr/>
    </dgm:pt>
  </dgm:ptLst>
  <dgm:cxnLst>
    <dgm:cxn modelId="{A6810935-94CA-7141-82DA-27D1ACAB292D}" type="presOf" srcId="{131CB1A5-34CF-AB47-BF78-2C2B1E0A77A8}" destId="{31B8E09E-9B8A-C345-8EB2-7D85B62E8652}" srcOrd="0" destOrd="0" presId="urn:microsoft.com/office/officeart/2005/8/layout/vList2"/>
    <dgm:cxn modelId="{216DF4F0-9857-814D-B67A-3A5F198A7334}" type="presOf" srcId="{864703F4-9A5D-EB49-B2C4-8905679A11B5}" destId="{CE9C48CF-99AE-004B-A375-78E7B865AF40}" srcOrd="0" destOrd="0" presId="urn:microsoft.com/office/officeart/2005/8/layout/vList2"/>
    <dgm:cxn modelId="{9FE045F8-1DEB-3F4A-873E-FFC0716877D0}" srcId="{864703F4-9A5D-EB49-B2C4-8905679A11B5}" destId="{131CB1A5-34CF-AB47-BF78-2C2B1E0A77A8}" srcOrd="0" destOrd="0" parTransId="{3CE6A34B-6547-1D40-8FBE-08D048CF65EA}" sibTransId="{2725B94D-9EF9-0347-AF28-41CE23E56BE2}"/>
    <dgm:cxn modelId="{A996689A-DBB3-8445-BD10-0CF2926879CB}" type="presParOf" srcId="{CE9C48CF-99AE-004B-A375-78E7B865AF40}" destId="{31B8E09E-9B8A-C345-8EB2-7D85B62E865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8E09E-9B8A-C345-8EB2-7D85B62E8652}">
      <dsp:nvSpPr>
        <dsp:cNvPr id="0" name=""/>
        <dsp:cNvSpPr/>
      </dsp:nvSpPr>
      <dsp:spPr>
        <a:xfrm>
          <a:off x="0" y="3240"/>
          <a:ext cx="5420061" cy="1048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ja-JP" altLang="en-US" sz="3600" kern="1200"/>
            <a:t>　　</a:t>
          </a:r>
          <a:r>
            <a:rPr lang="en-US" altLang="ja-JP" sz="3600" kern="1200" dirty="0"/>
            <a:t>   </a:t>
          </a:r>
          <a:r>
            <a:rPr lang="en-US" altLang="ja-JP" sz="3600" b="1" kern="1200" dirty="0" err="1"/>
            <a:t>Ideash</a:t>
          </a:r>
          <a:r>
            <a:rPr lang="en-US" altLang="ja-JP" sz="3600" kern="1200" dirty="0"/>
            <a:t> </a:t>
          </a:r>
          <a:r>
            <a:rPr lang="ja-JP" altLang="en-US" sz="3600" kern="1200"/>
            <a:t>とは？</a:t>
          </a:r>
        </a:p>
      </dsp:txBody>
      <dsp:txXfrm>
        <a:off x="51175" y="54415"/>
        <a:ext cx="5317711" cy="9459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AE4A5-0B3E-DD42-BA38-ABAA6A6C35FF}">
      <dsp:nvSpPr>
        <dsp:cNvPr id="0" name=""/>
        <dsp:cNvSpPr/>
      </dsp:nvSpPr>
      <dsp:spPr>
        <a:xfrm>
          <a:off x="0" y="9472"/>
          <a:ext cx="5840076" cy="7294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altLang="en-US" sz="2900" kern="1200"/>
            <a:t>表示される内容の理解しやすさ</a:t>
          </a:r>
        </a:p>
      </dsp:txBody>
      <dsp:txXfrm>
        <a:off x="35611" y="45083"/>
        <a:ext cx="5768854" cy="658273"/>
      </dsp:txXfrm>
    </dsp:sp>
    <dsp:sp modelId="{355534C3-EAEA-F344-B2FB-DE4E01F84F81}">
      <dsp:nvSpPr>
        <dsp:cNvPr id="0" name=""/>
        <dsp:cNvSpPr/>
      </dsp:nvSpPr>
      <dsp:spPr>
        <a:xfrm>
          <a:off x="0" y="822487"/>
          <a:ext cx="5840076" cy="7294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sz="2900" kern="1200"/>
            <a:t>操作性（</a:t>
          </a:r>
          <a:r>
            <a:rPr lang="en-US" sz="2900" kern="1200" dirty="0"/>
            <a:t>UI）</a:t>
          </a:r>
          <a:endParaRPr lang="ja-JP" sz="2900" kern="1200"/>
        </a:p>
      </dsp:txBody>
      <dsp:txXfrm>
        <a:off x="35611" y="858098"/>
        <a:ext cx="5768854" cy="658273"/>
      </dsp:txXfrm>
    </dsp:sp>
    <dsp:sp modelId="{3A117923-EEA3-114E-BE67-9E0B42540D29}">
      <dsp:nvSpPr>
        <dsp:cNvPr id="0" name=""/>
        <dsp:cNvSpPr/>
      </dsp:nvSpPr>
      <dsp:spPr>
        <a:xfrm>
          <a:off x="0" y="1635502"/>
          <a:ext cx="5840076" cy="7294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altLang="en-US" sz="2900" kern="1200"/>
            <a:t>処理速度</a:t>
          </a:r>
        </a:p>
      </dsp:txBody>
      <dsp:txXfrm>
        <a:off x="35611" y="1671113"/>
        <a:ext cx="5768854" cy="658273"/>
      </dsp:txXfrm>
    </dsp:sp>
    <dsp:sp modelId="{6357C66C-C788-E547-873A-2BBBC836199F}">
      <dsp:nvSpPr>
        <dsp:cNvPr id="0" name=""/>
        <dsp:cNvSpPr/>
      </dsp:nvSpPr>
      <dsp:spPr>
        <a:xfrm>
          <a:off x="0" y="2448517"/>
          <a:ext cx="5840076" cy="7294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altLang="en-US" sz="2900" kern="1200"/>
            <a:t>デザイン</a:t>
          </a:r>
        </a:p>
      </dsp:txBody>
      <dsp:txXfrm>
        <a:off x="35611" y="2484128"/>
        <a:ext cx="5768854" cy="658273"/>
      </dsp:txXfrm>
    </dsp:sp>
    <dsp:sp modelId="{28D07A0C-E8A7-BC4A-9A40-F51A9AF3F7CF}">
      <dsp:nvSpPr>
        <dsp:cNvPr id="0" name=""/>
        <dsp:cNvSpPr/>
      </dsp:nvSpPr>
      <dsp:spPr>
        <a:xfrm>
          <a:off x="0" y="3261532"/>
          <a:ext cx="5840076" cy="72949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altLang="en-US" sz="2900" kern="1200"/>
            <a:t>このアプリ対する期待度 </a:t>
          </a:r>
        </a:p>
      </dsp:txBody>
      <dsp:txXfrm>
        <a:off x="35611" y="3297143"/>
        <a:ext cx="5768854" cy="65827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AE4A5-0B3E-DD42-BA38-ABAA6A6C35FF}">
      <dsp:nvSpPr>
        <dsp:cNvPr id="0" name=""/>
        <dsp:cNvSpPr/>
      </dsp:nvSpPr>
      <dsp:spPr>
        <a:xfrm>
          <a:off x="0" y="9472"/>
          <a:ext cx="1496786" cy="729495"/>
        </a:xfrm>
        <a:prstGeom prst="roundRect">
          <a:avLst/>
        </a:prstGeom>
        <a:solidFill>
          <a:schemeClr val="accent2">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altLang="en-US" sz="2900" kern="1200"/>
            <a:t>４．２</a:t>
          </a:r>
        </a:p>
      </dsp:txBody>
      <dsp:txXfrm>
        <a:off x="35611" y="45083"/>
        <a:ext cx="1425564" cy="658273"/>
      </dsp:txXfrm>
    </dsp:sp>
    <dsp:sp modelId="{355534C3-EAEA-F344-B2FB-DE4E01F84F81}">
      <dsp:nvSpPr>
        <dsp:cNvPr id="0" name=""/>
        <dsp:cNvSpPr/>
      </dsp:nvSpPr>
      <dsp:spPr>
        <a:xfrm>
          <a:off x="0" y="822487"/>
          <a:ext cx="1496786" cy="729495"/>
        </a:xfrm>
        <a:prstGeom prst="roundRect">
          <a:avLst/>
        </a:prstGeom>
        <a:solidFill>
          <a:schemeClr val="accent2">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altLang="en-US" sz="2900" kern="1200"/>
            <a:t>４．１</a:t>
          </a:r>
        </a:p>
      </dsp:txBody>
      <dsp:txXfrm>
        <a:off x="35611" y="858098"/>
        <a:ext cx="1425564" cy="658273"/>
      </dsp:txXfrm>
    </dsp:sp>
    <dsp:sp modelId="{3A117923-EEA3-114E-BE67-9E0B42540D29}">
      <dsp:nvSpPr>
        <dsp:cNvPr id="0" name=""/>
        <dsp:cNvSpPr/>
      </dsp:nvSpPr>
      <dsp:spPr>
        <a:xfrm>
          <a:off x="0" y="1635502"/>
          <a:ext cx="1496786" cy="729495"/>
        </a:xfrm>
        <a:prstGeom prst="roundRect">
          <a:avLst/>
        </a:prstGeom>
        <a:solidFill>
          <a:schemeClr val="accent2">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altLang="en-US" sz="2900" kern="1200"/>
            <a:t>４．５</a:t>
          </a:r>
        </a:p>
      </dsp:txBody>
      <dsp:txXfrm>
        <a:off x="35611" y="1671113"/>
        <a:ext cx="1425564" cy="658273"/>
      </dsp:txXfrm>
    </dsp:sp>
    <dsp:sp modelId="{6357C66C-C788-E547-873A-2BBBC836199F}">
      <dsp:nvSpPr>
        <dsp:cNvPr id="0" name=""/>
        <dsp:cNvSpPr/>
      </dsp:nvSpPr>
      <dsp:spPr>
        <a:xfrm>
          <a:off x="0" y="2448517"/>
          <a:ext cx="1496786" cy="729495"/>
        </a:xfrm>
        <a:prstGeom prst="roundRect">
          <a:avLst/>
        </a:prstGeom>
        <a:solidFill>
          <a:schemeClr val="accent2">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altLang="en-US" sz="2900" kern="1200"/>
            <a:t>４．７</a:t>
          </a:r>
        </a:p>
      </dsp:txBody>
      <dsp:txXfrm>
        <a:off x="35611" y="2484128"/>
        <a:ext cx="1425564" cy="658273"/>
      </dsp:txXfrm>
    </dsp:sp>
    <dsp:sp modelId="{28D07A0C-E8A7-BC4A-9A40-F51A9AF3F7CF}">
      <dsp:nvSpPr>
        <dsp:cNvPr id="0" name=""/>
        <dsp:cNvSpPr/>
      </dsp:nvSpPr>
      <dsp:spPr>
        <a:xfrm>
          <a:off x="0" y="3261532"/>
          <a:ext cx="1496786" cy="729495"/>
        </a:xfrm>
        <a:prstGeom prst="roundRect">
          <a:avLst/>
        </a:prstGeom>
        <a:solidFill>
          <a:schemeClr val="accent2">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altLang="en-US" sz="2900" kern="1200"/>
            <a:t>４．８</a:t>
          </a:r>
        </a:p>
      </dsp:txBody>
      <dsp:txXfrm>
        <a:off x="35611" y="3297143"/>
        <a:ext cx="1425564" cy="6582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8E09E-9B8A-C345-8EB2-7D85B62E8652}">
      <dsp:nvSpPr>
        <dsp:cNvPr id="0" name=""/>
        <dsp:cNvSpPr/>
      </dsp:nvSpPr>
      <dsp:spPr>
        <a:xfrm>
          <a:off x="0" y="3240"/>
          <a:ext cx="5420061" cy="1048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ja-JP" altLang="en-US" sz="3600" kern="1200"/>
            <a:t>　　</a:t>
          </a:r>
          <a:r>
            <a:rPr lang="en-US" altLang="ja-JP" sz="3600" kern="1200" dirty="0"/>
            <a:t>   </a:t>
          </a:r>
          <a:r>
            <a:rPr lang="ja-JP" altLang="en-US" sz="3600" kern="1200"/>
            <a:t>ユーザ分析</a:t>
          </a:r>
          <a:endParaRPr lang="en-US" altLang="ja-JP" sz="3600" kern="1200" dirty="0"/>
        </a:p>
      </dsp:txBody>
      <dsp:txXfrm>
        <a:off x="51175" y="54415"/>
        <a:ext cx="5317711" cy="9459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4C54D-A13C-034E-BFF2-F605538418A9}">
      <dsp:nvSpPr>
        <dsp:cNvPr id="0" name=""/>
        <dsp:cNvSpPr/>
      </dsp:nvSpPr>
      <dsp:spPr>
        <a:xfrm>
          <a:off x="1063930" y="0"/>
          <a:ext cx="3771845" cy="1061018"/>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en-US" altLang="ja-JP" sz="3200" kern="1200" dirty="0"/>
            <a:t>50</a:t>
          </a:r>
          <a:r>
            <a:rPr kumimoji="1" lang="ja-JP" altLang="en-US" sz="3200" kern="1200"/>
            <a:t>ユーザ獲得</a:t>
          </a:r>
        </a:p>
      </dsp:txBody>
      <dsp:txXfrm>
        <a:off x="1095006" y="31076"/>
        <a:ext cx="3709693" cy="998866"/>
      </dsp:txXfrm>
    </dsp:sp>
    <dsp:sp modelId="{FA373B53-BAC0-8C4F-A945-C3CEED233B67}">
      <dsp:nvSpPr>
        <dsp:cNvPr id="0" name=""/>
        <dsp:cNvSpPr/>
      </dsp:nvSpPr>
      <dsp:spPr>
        <a:xfrm rot="5400000">
          <a:off x="2750912" y="1087544"/>
          <a:ext cx="397882" cy="477458"/>
        </a:xfrm>
        <a:prstGeom prst="rightArrow">
          <a:avLst>
            <a:gd name="adj1" fmla="val 60000"/>
            <a:gd name="adj2" fmla="val 5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p>
      </dsp:txBody>
      <dsp:txXfrm rot="-5400000">
        <a:off x="2806617" y="1127332"/>
        <a:ext cx="286474" cy="278517"/>
      </dsp:txXfrm>
    </dsp:sp>
    <dsp:sp modelId="{B0A3B42F-3253-F74C-AFEC-279F5CBA8625}">
      <dsp:nvSpPr>
        <dsp:cNvPr id="0" name=""/>
        <dsp:cNvSpPr/>
      </dsp:nvSpPr>
      <dsp:spPr>
        <a:xfrm>
          <a:off x="1046350" y="1591528"/>
          <a:ext cx="3807005" cy="1061018"/>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kumimoji="1" lang="ja-JP" altLang="en-US" sz="3100" kern="1200"/>
            <a:t>総合評価４以上</a:t>
          </a:r>
        </a:p>
      </dsp:txBody>
      <dsp:txXfrm>
        <a:off x="1077426" y="1622604"/>
        <a:ext cx="3744853" cy="998866"/>
      </dsp:txXfrm>
    </dsp:sp>
    <dsp:sp modelId="{6A222CC1-1B49-5745-9D73-D4E509FA0DB5}">
      <dsp:nvSpPr>
        <dsp:cNvPr id="0" name=""/>
        <dsp:cNvSpPr/>
      </dsp:nvSpPr>
      <dsp:spPr>
        <a:xfrm rot="5400000">
          <a:off x="2750912" y="2679072"/>
          <a:ext cx="397882" cy="477458"/>
        </a:xfrm>
        <a:prstGeom prst="rightArrow">
          <a:avLst>
            <a:gd name="adj1" fmla="val 60000"/>
            <a:gd name="adj2" fmla="val 5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p>
      </dsp:txBody>
      <dsp:txXfrm rot="-5400000">
        <a:off x="2806617" y="2718860"/>
        <a:ext cx="286474" cy="278517"/>
      </dsp:txXfrm>
    </dsp:sp>
    <dsp:sp modelId="{AD3C0C27-53BB-7C41-B957-A72242DB9DF7}">
      <dsp:nvSpPr>
        <dsp:cNvPr id="0" name=""/>
        <dsp:cNvSpPr/>
      </dsp:nvSpPr>
      <dsp:spPr>
        <a:xfrm>
          <a:off x="1063930" y="3183056"/>
          <a:ext cx="3771845" cy="1061018"/>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kumimoji="1" lang="en-US" altLang="ja-JP" sz="3000" kern="1200" dirty="0"/>
            <a:t>100</a:t>
          </a:r>
          <a:r>
            <a:rPr kumimoji="1" lang="ja-JP" altLang="en-US" sz="3000" kern="1200"/>
            <a:t>ユーザ獲得</a:t>
          </a:r>
        </a:p>
      </dsp:txBody>
      <dsp:txXfrm>
        <a:off x="1095006" y="3214132"/>
        <a:ext cx="3709693" cy="99886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8E09E-9B8A-C345-8EB2-7D85B62E8652}">
      <dsp:nvSpPr>
        <dsp:cNvPr id="0" name=""/>
        <dsp:cNvSpPr/>
      </dsp:nvSpPr>
      <dsp:spPr>
        <a:xfrm>
          <a:off x="0" y="3240"/>
          <a:ext cx="5420061" cy="1048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ja-JP" altLang="en-US" sz="3600" kern="1200"/>
            <a:t>　　</a:t>
          </a:r>
          <a:r>
            <a:rPr lang="en-US" altLang="ja-JP" sz="3600" kern="1200" dirty="0"/>
            <a:t>   </a:t>
          </a:r>
          <a:r>
            <a:rPr lang="ja-JP" altLang="en-US" sz="3600" kern="1200"/>
            <a:t>反省点</a:t>
          </a:r>
          <a:endParaRPr lang="en-US" altLang="ja-JP" sz="3600" kern="1200" dirty="0"/>
        </a:p>
      </dsp:txBody>
      <dsp:txXfrm>
        <a:off x="51175" y="54415"/>
        <a:ext cx="5317711" cy="94597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FBB35-918B-C14C-BDC5-AC0C2F246CA4}">
      <dsp:nvSpPr>
        <dsp:cNvPr id="0" name=""/>
        <dsp:cNvSpPr/>
      </dsp:nvSpPr>
      <dsp:spPr>
        <a:xfrm>
          <a:off x="0" y="19433"/>
          <a:ext cx="9945386" cy="7798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kumimoji="1" lang="ja-JP" altLang="en-US" sz="3100" kern="1200"/>
            <a:t>アジャイル開発</a:t>
          </a:r>
        </a:p>
      </dsp:txBody>
      <dsp:txXfrm>
        <a:off x="38067" y="57500"/>
        <a:ext cx="9869252" cy="703671"/>
      </dsp:txXfrm>
    </dsp:sp>
    <dsp:sp modelId="{4518B1E8-04E8-9B41-904D-4FA4A62120D4}">
      <dsp:nvSpPr>
        <dsp:cNvPr id="0" name=""/>
        <dsp:cNvSpPr/>
      </dsp:nvSpPr>
      <dsp:spPr>
        <a:xfrm>
          <a:off x="0" y="799238"/>
          <a:ext cx="9945386" cy="16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576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ja-JP" altLang="en-US" sz="2400" b="0" i="0" u="none" kern="1200"/>
            <a:t>拡張を前提としていたため、データ構造などいつもより意識して</a:t>
          </a:r>
          <a:br>
            <a:rPr lang="en-US" altLang="ja-JP" sz="2400" b="0" i="0" u="none" kern="1200" dirty="0"/>
          </a:br>
          <a:r>
            <a:rPr lang="ja-JP" altLang="en-US" sz="2400" b="0" i="0" u="none" kern="1200"/>
            <a:t>設計、開発できた</a:t>
          </a:r>
          <a:endParaRPr kumimoji="1" lang="ja-JP" altLang="en-US" sz="2400" kern="1200"/>
        </a:p>
        <a:p>
          <a:pPr marL="228600" lvl="1" indent="-228600" algn="l" defTabSz="1066800">
            <a:lnSpc>
              <a:spcPct val="90000"/>
            </a:lnSpc>
            <a:spcBef>
              <a:spcPct val="0"/>
            </a:spcBef>
            <a:spcAft>
              <a:spcPct val="20000"/>
            </a:spcAft>
            <a:buChar char="•"/>
          </a:pPr>
          <a:r>
            <a:rPr lang="ja-JP" altLang="en-US" sz="2400" b="0" i="0" u="none" kern="1200"/>
            <a:t>完成形を明確に意識しないため、動くものを作りやすく</a:t>
          </a:r>
          <a:br>
            <a:rPr lang="en-US" altLang="ja-JP" sz="2400" b="0" i="0" u="none" kern="1200" dirty="0"/>
          </a:br>
          <a:r>
            <a:rPr lang="ja-JP" altLang="en-US" sz="2400" b="0" i="0" u="none" kern="1200"/>
            <a:t>スケジュールのズレがいつもより小さかった</a:t>
          </a:r>
          <a:endParaRPr kumimoji="1" lang="ja-JP" altLang="en-US" sz="2400" kern="1200"/>
        </a:p>
      </dsp:txBody>
      <dsp:txXfrm>
        <a:off x="0" y="799238"/>
        <a:ext cx="9945386" cy="1604250"/>
      </dsp:txXfrm>
    </dsp:sp>
    <dsp:sp modelId="{4F639840-D1CD-934B-864A-5F34FA8AF60C}">
      <dsp:nvSpPr>
        <dsp:cNvPr id="0" name=""/>
        <dsp:cNvSpPr/>
      </dsp:nvSpPr>
      <dsp:spPr>
        <a:xfrm>
          <a:off x="0" y="2403488"/>
          <a:ext cx="9945386" cy="7798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kumimoji="1" lang="ja-JP" altLang="en-US" sz="3100" kern="1200"/>
            <a:t>全体</a:t>
          </a:r>
        </a:p>
      </dsp:txBody>
      <dsp:txXfrm>
        <a:off x="38067" y="2441555"/>
        <a:ext cx="9869252" cy="703671"/>
      </dsp:txXfrm>
    </dsp:sp>
    <dsp:sp modelId="{4B03D5BA-D59B-F748-8381-BBDEC62FDA4F}">
      <dsp:nvSpPr>
        <dsp:cNvPr id="0" name=""/>
        <dsp:cNvSpPr/>
      </dsp:nvSpPr>
      <dsp:spPr>
        <a:xfrm>
          <a:off x="0" y="3183293"/>
          <a:ext cx="9945386" cy="131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576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 sz="2400" b="0" i="0" u="none" kern="1200" dirty="0" err="1"/>
            <a:t>github</a:t>
          </a:r>
          <a:r>
            <a:rPr lang="ja-JP" altLang="en-US" sz="2400" b="0" i="0" u="none" kern="1200"/>
            <a:t>を一番効果的に使えた</a:t>
          </a:r>
          <a:endParaRPr kumimoji="1" lang="ja-JP" altLang="en-US" sz="2400" kern="1200"/>
        </a:p>
        <a:p>
          <a:pPr marL="228600" lvl="1" indent="-228600" algn="l" defTabSz="1066800">
            <a:lnSpc>
              <a:spcPct val="90000"/>
            </a:lnSpc>
            <a:spcBef>
              <a:spcPct val="0"/>
            </a:spcBef>
            <a:spcAft>
              <a:spcPct val="20000"/>
            </a:spcAft>
            <a:buChar char="•"/>
          </a:pPr>
          <a:r>
            <a:rPr lang="ja-JP" altLang="en-US" sz="2400" b="0" i="0" u="none" kern="1200"/>
            <a:t>ホウレンソウが徹底されていたため無駄な作業がなくなった</a:t>
          </a:r>
          <a:endParaRPr lang="ja-JP" altLang="en-US" sz="2400" kern="1200"/>
        </a:p>
        <a:p>
          <a:pPr marL="228600" lvl="1" indent="-228600" algn="l" defTabSz="1066800">
            <a:lnSpc>
              <a:spcPct val="90000"/>
            </a:lnSpc>
            <a:spcBef>
              <a:spcPct val="0"/>
            </a:spcBef>
            <a:spcAft>
              <a:spcPct val="20000"/>
            </a:spcAft>
            <a:buChar char="•"/>
          </a:pPr>
          <a:endParaRPr lang="ja-JP" altLang="en-US" sz="2400" kern="1200"/>
        </a:p>
      </dsp:txBody>
      <dsp:txXfrm>
        <a:off x="0" y="3183293"/>
        <a:ext cx="9945386" cy="131548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8E09E-9B8A-C345-8EB2-7D85B62E8652}">
      <dsp:nvSpPr>
        <dsp:cNvPr id="0" name=""/>
        <dsp:cNvSpPr/>
      </dsp:nvSpPr>
      <dsp:spPr>
        <a:xfrm>
          <a:off x="0" y="3240"/>
          <a:ext cx="5420061" cy="1048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ja-JP" altLang="en-US" sz="3600" kern="1200"/>
            <a:t>　　</a:t>
          </a:r>
          <a:r>
            <a:rPr lang="en-US" altLang="ja-JP" sz="3600" kern="1200" dirty="0"/>
            <a:t>   </a:t>
          </a:r>
          <a:r>
            <a:rPr lang="ja-JP" altLang="en-US" sz="3600" kern="1200"/>
            <a:t>質疑応答</a:t>
          </a:r>
        </a:p>
      </dsp:txBody>
      <dsp:txXfrm>
        <a:off x="51175" y="54415"/>
        <a:ext cx="5317711" cy="94597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8E09E-9B8A-C345-8EB2-7D85B62E8652}">
      <dsp:nvSpPr>
        <dsp:cNvPr id="0" name=""/>
        <dsp:cNvSpPr/>
      </dsp:nvSpPr>
      <dsp:spPr>
        <a:xfrm>
          <a:off x="0" y="3240"/>
          <a:ext cx="5420061" cy="1048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ja-JP" altLang="en-US" sz="3600" kern="1200"/>
            <a:t>　　</a:t>
          </a:r>
          <a:r>
            <a:rPr lang="en-US" altLang="ja-JP" sz="3600" kern="1200" dirty="0"/>
            <a:t>   </a:t>
          </a:r>
          <a:r>
            <a:rPr lang="ja-JP" altLang="en-US" sz="3600" kern="1200"/>
            <a:t>質疑応答</a:t>
          </a:r>
        </a:p>
      </dsp:txBody>
      <dsp:txXfrm>
        <a:off x="51175" y="54415"/>
        <a:ext cx="5317711" cy="94597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8E09E-9B8A-C345-8EB2-7D85B62E8652}">
      <dsp:nvSpPr>
        <dsp:cNvPr id="0" name=""/>
        <dsp:cNvSpPr/>
      </dsp:nvSpPr>
      <dsp:spPr>
        <a:xfrm>
          <a:off x="0" y="3240"/>
          <a:ext cx="5420061" cy="1048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ja-JP" altLang="en-US" sz="3600" kern="1200"/>
            <a:t>　　</a:t>
          </a:r>
          <a:r>
            <a:rPr lang="en-US" altLang="ja-JP" sz="3600" kern="1200" dirty="0"/>
            <a:t>   </a:t>
          </a:r>
          <a:r>
            <a:rPr lang="ja-JP" altLang="en-US" sz="3600" kern="1200"/>
            <a:t>質疑応答</a:t>
          </a:r>
        </a:p>
      </dsp:txBody>
      <dsp:txXfrm>
        <a:off x="51175" y="54415"/>
        <a:ext cx="5317711" cy="945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3B561-8684-A845-A632-728ADE268365}">
      <dsp:nvSpPr>
        <dsp:cNvPr id="0" name=""/>
        <dsp:cNvSpPr/>
      </dsp:nvSpPr>
      <dsp:spPr>
        <a:xfrm>
          <a:off x="0" y="33468"/>
          <a:ext cx="8862376" cy="912624"/>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a:solidFill>
                <a:schemeClr val="bg2">
                  <a:lumMod val="10000"/>
                </a:schemeClr>
              </a:solidFill>
              <a:latin typeface="MS Gothic" panose="020B0609070205080204" pitchFamily="49" charset="-128"/>
              <a:ea typeface="MS Gothic" panose="020B0609070205080204" pitchFamily="49" charset="-128"/>
            </a:rPr>
            <a:t>ターゲットユーザ</a:t>
          </a:r>
        </a:p>
      </dsp:txBody>
      <dsp:txXfrm>
        <a:off x="44551" y="78019"/>
        <a:ext cx="8773274" cy="823522"/>
      </dsp:txXfrm>
    </dsp:sp>
    <dsp:sp modelId="{FADA6BE0-DD70-264A-A188-AF0AE324A989}">
      <dsp:nvSpPr>
        <dsp:cNvPr id="0" name=""/>
        <dsp:cNvSpPr/>
      </dsp:nvSpPr>
      <dsp:spPr>
        <a:xfrm>
          <a:off x="0" y="946092"/>
          <a:ext cx="8862376" cy="784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138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ja-JP" altLang="en-US" sz="2400" b="0" i="0" kern="1200"/>
            <a:t>課題などでアイデアを出す必要のある全ての学生</a:t>
          </a:r>
          <a:endParaRPr kumimoji="1" lang="ja-JP" altLang="en-US" sz="2400" kern="1200">
            <a:solidFill>
              <a:schemeClr val="bg2">
                <a:lumMod val="10000"/>
              </a:schemeClr>
            </a:solidFill>
            <a:latin typeface="MS Gothic" panose="020B0609070205080204" pitchFamily="49" charset="-128"/>
            <a:ea typeface="MS Gothic" panose="020B0609070205080204" pitchFamily="49" charset="-128"/>
          </a:endParaRPr>
        </a:p>
      </dsp:txBody>
      <dsp:txXfrm>
        <a:off x="0" y="946092"/>
        <a:ext cx="8862376" cy="784814"/>
      </dsp:txXfrm>
    </dsp:sp>
    <dsp:sp modelId="{FB46B4F6-87D9-2541-9F53-FE04987EA605}">
      <dsp:nvSpPr>
        <dsp:cNvPr id="0" name=""/>
        <dsp:cNvSpPr/>
      </dsp:nvSpPr>
      <dsp:spPr>
        <a:xfrm>
          <a:off x="0" y="1730906"/>
          <a:ext cx="8862376" cy="895224"/>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a:solidFill>
                <a:schemeClr val="bg2">
                  <a:lumMod val="10000"/>
                </a:schemeClr>
              </a:solidFill>
              <a:latin typeface="MS Gothic" panose="020B0609070205080204" pitchFamily="49" charset="-128"/>
              <a:ea typeface="MS Gothic" panose="020B0609070205080204" pitchFamily="49" charset="-128"/>
            </a:rPr>
            <a:t>利用目的</a:t>
          </a:r>
        </a:p>
      </dsp:txBody>
      <dsp:txXfrm>
        <a:off x="43701" y="1774607"/>
        <a:ext cx="8774974" cy="807822"/>
      </dsp:txXfrm>
    </dsp:sp>
    <dsp:sp modelId="{5FF09BFF-A49C-7248-8E71-2A5D333D6975}">
      <dsp:nvSpPr>
        <dsp:cNvPr id="0" name=""/>
        <dsp:cNvSpPr/>
      </dsp:nvSpPr>
      <dsp:spPr>
        <a:xfrm>
          <a:off x="0" y="2626130"/>
          <a:ext cx="8862376"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138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ja-JP" altLang="en-US" sz="2400" b="0" i="0" kern="1200"/>
            <a:t>ネットを通じて気軽にいつでもどこでもアイデアを出す事ができるようになる</a:t>
          </a:r>
          <a:endParaRPr kumimoji="1" lang="ja-JP" altLang="en-US" sz="2400" kern="1200">
            <a:solidFill>
              <a:schemeClr val="bg2">
                <a:lumMod val="10000"/>
              </a:schemeClr>
            </a:solidFill>
            <a:latin typeface="MS Gothic" panose="020B0609070205080204" pitchFamily="49" charset="-128"/>
            <a:ea typeface="MS Gothic" panose="020B0609070205080204" pitchFamily="49" charset="-128"/>
          </a:endParaRPr>
        </a:p>
      </dsp:txBody>
      <dsp:txXfrm>
        <a:off x="0" y="2626130"/>
        <a:ext cx="8862376" cy="1076400"/>
      </dsp:txXfrm>
    </dsp:sp>
    <dsp:sp modelId="{7625D621-5C64-7346-8C71-38C70447B4B9}">
      <dsp:nvSpPr>
        <dsp:cNvPr id="0" name=""/>
        <dsp:cNvSpPr/>
      </dsp:nvSpPr>
      <dsp:spPr>
        <a:xfrm>
          <a:off x="0" y="3702530"/>
          <a:ext cx="8862376" cy="92631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a:solidFill>
                <a:schemeClr val="bg2">
                  <a:lumMod val="10000"/>
                </a:schemeClr>
              </a:solidFill>
              <a:latin typeface="MS Gothic" panose="020B0609070205080204" pitchFamily="49" charset="-128"/>
              <a:ea typeface="MS Gothic" panose="020B0609070205080204" pitchFamily="49" charset="-128"/>
            </a:rPr>
            <a:t>導入効果</a:t>
          </a:r>
          <a:endParaRPr kumimoji="1" lang="en-US" altLang="ja-JP" sz="2400" kern="1200" dirty="0">
            <a:solidFill>
              <a:schemeClr val="bg2">
                <a:lumMod val="10000"/>
              </a:schemeClr>
            </a:solidFill>
            <a:latin typeface="MS Gothic" panose="020B0609070205080204" pitchFamily="49" charset="-128"/>
            <a:ea typeface="MS Gothic" panose="020B0609070205080204" pitchFamily="49" charset="-128"/>
          </a:endParaRPr>
        </a:p>
      </dsp:txBody>
      <dsp:txXfrm>
        <a:off x="45219" y="3747749"/>
        <a:ext cx="8771938" cy="835875"/>
      </dsp:txXfrm>
    </dsp:sp>
    <dsp:sp modelId="{AC3F908A-82DE-3146-9789-FB44E7F69A3F}">
      <dsp:nvSpPr>
        <dsp:cNvPr id="0" name=""/>
        <dsp:cNvSpPr/>
      </dsp:nvSpPr>
      <dsp:spPr>
        <a:xfrm>
          <a:off x="0" y="4628843"/>
          <a:ext cx="8862376" cy="12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138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ja-JP" altLang="en-US" sz="2400" b="0" i="0" kern="1200"/>
            <a:t>発想手法を使う際の準備をゼロにし、発想することを</a:t>
          </a:r>
          <a:br>
            <a:rPr lang="en-US" altLang="ja-JP" sz="2400" b="0" i="0" kern="1200" dirty="0"/>
          </a:br>
          <a:r>
            <a:rPr lang="ja-JP" altLang="en-US" sz="2400" b="0" i="0" kern="1200"/>
            <a:t>より簡単なものへ</a:t>
          </a:r>
          <a:endParaRPr kumimoji="1" lang="ja-JP" altLang="en-US" sz="2400" kern="1200">
            <a:solidFill>
              <a:schemeClr val="bg2">
                <a:lumMod val="10000"/>
              </a:schemeClr>
            </a:solidFill>
            <a:latin typeface="MS Gothic" panose="020B0609070205080204" pitchFamily="49" charset="-128"/>
            <a:ea typeface="MS Gothic" panose="020B0609070205080204" pitchFamily="49" charset="-128"/>
          </a:endParaRPr>
        </a:p>
        <a:p>
          <a:pPr marL="228600" lvl="1" indent="-228600" algn="l" defTabSz="1066800">
            <a:lnSpc>
              <a:spcPct val="90000"/>
            </a:lnSpc>
            <a:spcBef>
              <a:spcPct val="0"/>
            </a:spcBef>
            <a:spcAft>
              <a:spcPct val="20000"/>
            </a:spcAft>
            <a:buChar char="•"/>
          </a:pPr>
          <a:r>
            <a:rPr lang="ja-JP" altLang="en-US" sz="2400" b="0" i="0" kern="1200"/>
            <a:t>ユーザの発想を助け、本来の発想力を引き出す</a:t>
          </a:r>
          <a:endParaRPr kumimoji="1" lang="ja-JP" altLang="en-US" sz="2400" kern="1200">
            <a:solidFill>
              <a:schemeClr val="bg2">
                <a:lumMod val="10000"/>
              </a:schemeClr>
            </a:solidFill>
            <a:latin typeface="MS Gothic" panose="020B0609070205080204" pitchFamily="49" charset="-128"/>
            <a:ea typeface="MS Gothic" panose="020B0609070205080204" pitchFamily="49" charset="-128"/>
          </a:endParaRPr>
        </a:p>
      </dsp:txBody>
      <dsp:txXfrm>
        <a:off x="0" y="4628843"/>
        <a:ext cx="8862376" cy="1210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8E09E-9B8A-C345-8EB2-7D85B62E8652}">
      <dsp:nvSpPr>
        <dsp:cNvPr id="0" name=""/>
        <dsp:cNvSpPr/>
      </dsp:nvSpPr>
      <dsp:spPr>
        <a:xfrm>
          <a:off x="0" y="3240"/>
          <a:ext cx="5420061" cy="1048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ja-JP" altLang="en-US" sz="3600" kern="1200"/>
            <a:t>　　</a:t>
          </a:r>
          <a:r>
            <a:rPr lang="en-US" altLang="ja-JP" sz="3600" kern="1200" dirty="0"/>
            <a:t>   </a:t>
          </a:r>
          <a:r>
            <a:rPr lang="ja-JP" altLang="en-US" sz="3600" kern="1200"/>
            <a:t>今回の開発</a:t>
          </a:r>
        </a:p>
      </dsp:txBody>
      <dsp:txXfrm>
        <a:off x="51175" y="54415"/>
        <a:ext cx="5317711" cy="9459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5A3C9-025C-8943-B3E9-CF83CB1E7FD1}">
      <dsp:nvSpPr>
        <dsp:cNvPr id="0" name=""/>
        <dsp:cNvSpPr/>
      </dsp:nvSpPr>
      <dsp:spPr>
        <a:xfrm>
          <a:off x="3040085" y="1683"/>
          <a:ext cx="1545175" cy="100436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a:t>要件定義</a:t>
          </a:r>
        </a:p>
      </dsp:txBody>
      <dsp:txXfrm>
        <a:off x="3089114" y="50712"/>
        <a:ext cx="1447117" cy="906305"/>
      </dsp:txXfrm>
    </dsp:sp>
    <dsp:sp modelId="{A4F99572-6CF8-DB41-9281-CB2DE695B3D1}">
      <dsp:nvSpPr>
        <dsp:cNvPr id="0" name=""/>
        <dsp:cNvSpPr/>
      </dsp:nvSpPr>
      <dsp:spPr>
        <a:xfrm>
          <a:off x="2153751" y="503865"/>
          <a:ext cx="3317844" cy="3317844"/>
        </a:xfrm>
        <a:custGeom>
          <a:avLst/>
          <a:gdLst/>
          <a:ahLst/>
          <a:cxnLst/>
          <a:rect l="0" t="0" r="0" b="0"/>
          <a:pathLst>
            <a:path>
              <a:moveTo>
                <a:pt x="2644692" y="324650"/>
              </a:moveTo>
              <a:arcTo wR="1658922" hR="1658922" stAng="18387437" swAng="1633275"/>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39387E4-9370-014C-986B-E41F268D3145}">
      <dsp:nvSpPr>
        <dsp:cNvPr id="0" name=""/>
        <dsp:cNvSpPr/>
      </dsp:nvSpPr>
      <dsp:spPr>
        <a:xfrm>
          <a:off x="4699008" y="1660605"/>
          <a:ext cx="1545175" cy="100436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a:t>設計</a:t>
          </a:r>
        </a:p>
      </dsp:txBody>
      <dsp:txXfrm>
        <a:off x="4748037" y="1709634"/>
        <a:ext cx="1447117" cy="906305"/>
      </dsp:txXfrm>
    </dsp:sp>
    <dsp:sp modelId="{E3EA5AD8-2D7B-F844-8035-7B0BCFBA778A}">
      <dsp:nvSpPr>
        <dsp:cNvPr id="0" name=""/>
        <dsp:cNvSpPr/>
      </dsp:nvSpPr>
      <dsp:spPr>
        <a:xfrm>
          <a:off x="2153751" y="503865"/>
          <a:ext cx="3317844" cy="3317844"/>
        </a:xfrm>
        <a:custGeom>
          <a:avLst/>
          <a:gdLst/>
          <a:ahLst/>
          <a:cxnLst/>
          <a:rect l="0" t="0" r="0" b="0"/>
          <a:pathLst>
            <a:path>
              <a:moveTo>
                <a:pt x="3145848" y="2394500"/>
              </a:moveTo>
              <a:arcTo wR="1658922" hR="1658922" stAng="1579288" swAng="1633275"/>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B9620F7-1895-704D-9AD6-82FF97FDB837}">
      <dsp:nvSpPr>
        <dsp:cNvPr id="0" name=""/>
        <dsp:cNvSpPr/>
      </dsp:nvSpPr>
      <dsp:spPr>
        <a:xfrm>
          <a:off x="3040085" y="3319527"/>
          <a:ext cx="1545175" cy="100436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a:t>実装</a:t>
          </a:r>
        </a:p>
      </dsp:txBody>
      <dsp:txXfrm>
        <a:off x="3089114" y="3368556"/>
        <a:ext cx="1447117" cy="906305"/>
      </dsp:txXfrm>
    </dsp:sp>
    <dsp:sp modelId="{F1B8D55D-EF83-E74C-BF7A-36CA29247264}">
      <dsp:nvSpPr>
        <dsp:cNvPr id="0" name=""/>
        <dsp:cNvSpPr/>
      </dsp:nvSpPr>
      <dsp:spPr>
        <a:xfrm>
          <a:off x="2153751" y="503865"/>
          <a:ext cx="3317844" cy="3317844"/>
        </a:xfrm>
        <a:custGeom>
          <a:avLst/>
          <a:gdLst/>
          <a:ahLst/>
          <a:cxnLst/>
          <a:rect l="0" t="0" r="0" b="0"/>
          <a:pathLst>
            <a:path>
              <a:moveTo>
                <a:pt x="673152" y="2993193"/>
              </a:moveTo>
              <a:arcTo wR="1658922" hR="1658922" stAng="7587437" swAng="1633275"/>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41B7FA6-90C5-EF40-BA6A-AACB97F6DFAA}">
      <dsp:nvSpPr>
        <dsp:cNvPr id="0" name=""/>
        <dsp:cNvSpPr/>
      </dsp:nvSpPr>
      <dsp:spPr>
        <a:xfrm>
          <a:off x="1381163" y="1660605"/>
          <a:ext cx="1545175" cy="100436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a:t>テスト</a:t>
          </a:r>
        </a:p>
      </dsp:txBody>
      <dsp:txXfrm>
        <a:off x="1430192" y="1709634"/>
        <a:ext cx="1447117" cy="906305"/>
      </dsp:txXfrm>
    </dsp:sp>
    <dsp:sp modelId="{853EF0E8-B15C-F44C-92E9-7C1A544D6AEF}">
      <dsp:nvSpPr>
        <dsp:cNvPr id="0" name=""/>
        <dsp:cNvSpPr/>
      </dsp:nvSpPr>
      <dsp:spPr>
        <a:xfrm>
          <a:off x="2153751" y="503865"/>
          <a:ext cx="3317844" cy="3317844"/>
        </a:xfrm>
        <a:custGeom>
          <a:avLst/>
          <a:gdLst/>
          <a:ahLst/>
          <a:cxnLst/>
          <a:rect l="0" t="0" r="0" b="0"/>
          <a:pathLst>
            <a:path>
              <a:moveTo>
                <a:pt x="171996" y="923344"/>
              </a:moveTo>
              <a:arcTo wR="1658922" hR="1658922" stAng="12379288" swAng="1633275"/>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8E09E-9B8A-C345-8EB2-7D85B62E8652}">
      <dsp:nvSpPr>
        <dsp:cNvPr id="0" name=""/>
        <dsp:cNvSpPr/>
      </dsp:nvSpPr>
      <dsp:spPr>
        <a:xfrm>
          <a:off x="0" y="3240"/>
          <a:ext cx="5420061" cy="1048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ja-JP" altLang="en-US" sz="3600" kern="1200"/>
            <a:t>　　</a:t>
          </a:r>
          <a:r>
            <a:rPr lang="en-US" altLang="ja-JP" sz="3600" kern="1200" dirty="0"/>
            <a:t>   </a:t>
          </a:r>
          <a:r>
            <a:rPr lang="ja-JP" altLang="en-US" sz="3600" kern="1200"/>
            <a:t>使用技術</a:t>
          </a:r>
        </a:p>
      </dsp:txBody>
      <dsp:txXfrm>
        <a:off x="51175" y="54415"/>
        <a:ext cx="5317711" cy="9459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8E09E-9B8A-C345-8EB2-7D85B62E8652}">
      <dsp:nvSpPr>
        <dsp:cNvPr id="0" name=""/>
        <dsp:cNvSpPr/>
      </dsp:nvSpPr>
      <dsp:spPr>
        <a:xfrm>
          <a:off x="0" y="3240"/>
          <a:ext cx="5420061" cy="1048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ja-JP" altLang="en-US" sz="3600" kern="1200"/>
            <a:t>　　</a:t>
          </a:r>
          <a:r>
            <a:rPr lang="en-US" altLang="ja-JP" sz="3600" kern="1200" dirty="0"/>
            <a:t>   </a:t>
          </a:r>
          <a:r>
            <a:rPr lang="ja-JP" altLang="en-US" sz="3600" kern="1200"/>
            <a:t>通信の流れ</a:t>
          </a:r>
        </a:p>
      </dsp:txBody>
      <dsp:txXfrm>
        <a:off x="51175" y="54415"/>
        <a:ext cx="5317711" cy="945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8E09E-9B8A-C345-8EB2-7D85B62E8652}">
      <dsp:nvSpPr>
        <dsp:cNvPr id="0" name=""/>
        <dsp:cNvSpPr/>
      </dsp:nvSpPr>
      <dsp:spPr>
        <a:xfrm>
          <a:off x="0" y="3240"/>
          <a:ext cx="5420061" cy="1048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ja-JP" altLang="en-US" sz="3600" kern="1200"/>
            <a:t>　　</a:t>
          </a:r>
          <a:r>
            <a:rPr lang="en-US" altLang="ja-JP" sz="3600" kern="1200" dirty="0"/>
            <a:t>   </a:t>
          </a:r>
          <a:r>
            <a:rPr lang="ja-JP" altLang="en-US" sz="3600" kern="1200"/>
            <a:t>現状と展望</a:t>
          </a:r>
        </a:p>
      </dsp:txBody>
      <dsp:txXfrm>
        <a:off x="51175" y="54415"/>
        <a:ext cx="5317711" cy="9459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8E09E-9B8A-C345-8EB2-7D85B62E8652}">
      <dsp:nvSpPr>
        <dsp:cNvPr id="0" name=""/>
        <dsp:cNvSpPr/>
      </dsp:nvSpPr>
      <dsp:spPr>
        <a:xfrm>
          <a:off x="0" y="3240"/>
          <a:ext cx="5420061" cy="1048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ja-JP" altLang="en-US" sz="3600" kern="1200"/>
            <a:t>　　</a:t>
          </a:r>
          <a:r>
            <a:rPr lang="en-US" altLang="ja-JP" sz="3600" kern="1200" dirty="0"/>
            <a:t>   </a:t>
          </a:r>
          <a:r>
            <a:rPr lang="ja-JP" altLang="en-US" sz="3600" kern="1200"/>
            <a:t>ユーザ分析</a:t>
          </a:r>
          <a:endParaRPr lang="en-US" altLang="ja-JP" sz="3600" kern="1200" dirty="0"/>
        </a:p>
      </dsp:txBody>
      <dsp:txXfrm>
        <a:off x="51175" y="54415"/>
        <a:ext cx="5317711" cy="9459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8E09E-9B8A-C345-8EB2-7D85B62E8652}">
      <dsp:nvSpPr>
        <dsp:cNvPr id="0" name=""/>
        <dsp:cNvSpPr/>
      </dsp:nvSpPr>
      <dsp:spPr>
        <a:xfrm>
          <a:off x="0" y="3240"/>
          <a:ext cx="5420061" cy="1048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ja-JP" altLang="en-US" sz="3600" kern="1200"/>
            <a:t>　　</a:t>
          </a:r>
          <a:r>
            <a:rPr lang="en-US" altLang="ja-JP" sz="3600" kern="1200" dirty="0"/>
            <a:t>   </a:t>
          </a:r>
          <a:r>
            <a:rPr lang="ja-JP" altLang="en-US" sz="3600" kern="1200"/>
            <a:t>ユーザ分析</a:t>
          </a:r>
          <a:endParaRPr lang="en-US" altLang="ja-JP" sz="3600" kern="1200" dirty="0"/>
        </a:p>
      </dsp:txBody>
      <dsp:txXfrm>
        <a:off x="51175" y="54415"/>
        <a:ext cx="5317711" cy="9459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4DFA9-38CF-7D4C-9EB4-7A6A0A01A9C5}" type="datetimeFigureOut">
              <a:rPr lang="en-US" smtClean="0"/>
              <a:t>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8C5D27-E275-914C-B9A8-807C55B0069F}" type="slidenum">
              <a:rPr lang="en-US" smtClean="0"/>
              <a:t>‹#›</a:t>
            </a:fld>
            <a:endParaRPr lang="en-US"/>
          </a:p>
        </p:txBody>
      </p:sp>
    </p:spTree>
    <p:extLst>
      <p:ext uri="{BB962C8B-B14F-4D97-AF65-F5344CB8AC3E}">
        <p14:creationId xmlns:p14="http://schemas.microsoft.com/office/powerpoint/2010/main" val="48029849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9CB90-614C-5144-87C1-67812BEDF5FB}" type="datetimeFigureOut">
              <a:rPr lang="en-US" smtClean="0"/>
              <a:t>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E7EC0-9BE3-5541-9D76-7DE32A6C9D42}" type="slidenum">
              <a:rPr lang="en-US" smtClean="0"/>
              <a:t>‹#›</a:t>
            </a:fld>
            <a:endParaRPr lang="en-US"/>
          </a:p>
        </p:txBody>
      </p:sp>
    </p:spTree>
    <p:extLst>
      <p:ext uri="{BB962C8B-B14F-4D97-AF65-F5344CB8AC3E}">
        <p14:creationId xmlns:p14="http://schemas.microsoft.com/office/powerpoint/2010/main" val="200110054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こんにちは、５</a:t>
            </a:r>
            <a:r>
              <a:rPr kumimoji="1" lang="en-US" altLang="ja-JP" dirty="0"/>
              <a:t>k</a:t>
            </a:r>
            <a:r>
              <a:rPr kumimoji="1" lang="ja-JP" altLang="en-US"/>
              <a:t>です。まず私たちの発表にあたり、こちらの動画をご覧ください。</a:t>
            </a:r>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endParaRPr lang="en-US"/>
          </a:p>
        </p:txBody>
      </p:sp>
      <p:sp>
        <p:nvSpPr>
          <p:cNvPr id="6" name="スライド番号プレースホルダー 5"/>
          <p:cNvSpPr>
            <a:spLocks noGrp="1"/>
          </p:cNvSpPr>
          <p:nvPr>
            <p:ph type="sldNum" sz="quarter" idx="5"/>
          </p:nvPr>
        </p:nvSpPr>
        <p:spPr/>
        <p:txBody>
          <a:bodyPr/>
          <a:lstStyle/>
          <a:p>
            <a:fld id="{B36E7EC0-9BE3-5541-9D76-7DE32A6C9D42}" type="slidenum">
              <a:rPr lang="en-US" smtClean="0"/>
              <a:t>1</a:t>
            </a:fld>
            <a:endParaRPr lang="en-US"/>
          </a:p>
        </p:txBody>
      </p:sp>
    </p:spTree>
    <p:extLst>
      <p:ext uri="{BB962C8B-B14F-4D97-AF65-F5344CB8AC3E}">
        <p14:creationId xmlns:p14="http://schemas.microsoft.com/office/powerpoint/2010/main" val="374819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D5B8DD-A540-934F-AAFB-28EB005A865A}"/>
              </a:ext>
            </a:extLst>
          </p:cNvPr>
          <p:cNvSpPr>
            <a:spLocks noGrp="1"/>
          </p:cNvSpPr>
          <p:nvPr>
            <p:ph type="body" idx="1"/>
          </p:nvPr>
        </p:nvSpPr>
        <p:spPr/>
        <p:txBody>
          <a:bodyPr/>
          <a:lstStyle/>
          <a:p>
            <a:pPr marL="0" lvl="0" indent="0" algn="l" rtl="0">
              <a:spcBef>
                <a:spcPts val="0"/>
              </a:spcBef>
              <a:spcAft>
                <a:spcPts val="0"/>
              </a:spcAft>
              <a:buClr>
                <a:schemeClr val="dk1"/>
              </a:buClr>
              <a:buSzPts val="1200"/>
              <a:buFont typeface="Calibri"/>
              <a:buNone/>
            </a:pPr>
            <a:r>
              <a:rPr lang="en-US" altLang="ja-JP" dirty="0"/>
              <a:t>1.</a:t>
            </a:r>
            <a:r>
              <a:rPr lang="ja-JP" altLang="en-US"/>
              <a:t>次にユーザ分析について説明します。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altLang="ja-JP" dirty="0"/>
              <a:t>2.</a:t>
            </a:r>
            <a:r>
              <a:rPr lang="ja-JP" altLang="en-US"/>
              <a:t>ユニークユーザ数の推移はこちらのようになっています。</a:t>
            </a:r>
          </a:p>
          <a:p>
            <a:pPr marL="0" lvl="0" indent="0" algn="l" rtl="0">
              <a:spcBef>
                <a:spcPts val="0"/>
              </a:spcBef>
              <a:spcAft>
                <a:spcPts val="0"/>
              </a:spcAft>
              <a:buNone/>
            </a:pPr>
            <a:r>
              <a:rPr lang="en-US" altLang="ja-JP" dirty="0"/>
              <a:t>3.</a:t>
            </a:r>
            <a:r>
              <a:rPr lang="ja-JP" altLang="en-US"/>
              <a:t>ユニークユーザ数とは、期間内にアクセスした人数のことです。</a:t>
            </a:r>
          </a:p>
          <a:p>
            <a:pPr marL="0" lvl="0" indent="0" algn="l" rtl="0">
              <a:spcBef>
                <a:spcPts val="0"/>
              </a:spcBef>
              <a:spcAft>
                <a:spcPts val="0"/>
              </a:spcAft>
              <a:buNone/>
            </a:pPr>
            <a:r>
              <a:rPr lang="en-US" altLang="ja-JP" dirty="0"/>
              <a:t>4.</a:t>
            </a:r>
            <a:r>
              <a:rPr lang="ja-JP" altLang="en-US"/>
              <a:t>チームメンバによるテストや、使用感を調査するために知り合いに登録、動作確認をしてもらったため</a:t>
            </a:r>
          </a:p>
          <a:p>
            <a:pPr marL="0" lvl="0" indent="0" algn="l" rtl="0">
              <a:spcBef>
                <a:spcPts val="0"/>
              </a:spcBef>
              <a:spcAft>
                <a:spcPts val="0"/>
              </a:spcAft>
              <a:buNone/>
            </a:pPr>
            <a:r>
              <a:rPr lang="ja-JP" altLang="en-US"/>
              <a:t>その影響が出ていますが、後期の発表の際には一般のユーザも利用している予定のため、より詳細に分析が行えると思います。</a:t>
            </a:r>
            <a:endParaRPr kumimoji="1" lang="ja-JP" altLang="en-US"/>
          </a:p>
        </p:txBody>
      </p:sp>
    </p:spTree>
    <p:extLst>
      <p:ext uri="{BB962C8B-B14F-4D97-AF65-F5344CB8AC3E}">
        <p14:creationId xmlns:p14="http://schemas.microsoft.com/office/powerpoint/2010/main" val="1372018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D5B8DD-A540-934F-AAFB-28EB005A865A}"/>
              </a:ext>
            </a:extLst>
          </p:cNvPr>
          <p:cNvSpPr>
            <a:spLocks noGrp="1"/>
          </p:cNvSpPr>
          <p:nvPr>
            <p:ph type="body" idx="1"/>
          </p:nvPr>
        </p:nvSpPr>
        <p:spPr/>
        <p:txBody>
          <a:bodyPr/>
          <a:lstStyle/>
          <a:p>
            <a:pPr marL="0" marR="0" lvl="0" indent="0" algn="l" rtl="0">
              <a:lnSpc>
                <a:spcPct val="100000"/>
              </a:lnSpc>
              <a:spcBef>
                <a:spcPts val="0"/>
              </a:spcBef>
              <a:spcAft>
                <a:spcPts val="0"/>
              </a:spcAft>
              <a:buClr>
                <a:schemeClr val="dk1"/>
              </a:buClr>
              <a:buSzPts val="1200"/>
              <a:buFont typeface="Calibri"/>
              <a:buNone/>
            </a:pPr>
            <a:r>
              <a:rPr lang="en-US" altLang="ja-JP" dirty="0"/>
              <a:t>1.</a:t>
            </a:r>
            <a:r>
              <a:rPr lang="ja-JP" altLang="en-US"/>
              <a:t>次に、知り合いなどに動作確認してもらい、簡易アンケートを取った結果がこちらになります。</a:t>
            </a:r>
          </a:p>
          <a:p>
            <a:pPr marL="0" marR="0" lvl="0" indent="0" algn="l" rtl="0">
              <a:lnSpc>
                <a:spcPct val="100000"/>
              </a:lnSpc>
              <a:spcBef>
                <a:spcPts val="0"/>
              </a:spcBef>
              <a:spcAft>
                <a:spcPts val="0"/>
              </a:spcAft>
              <a:buClr>
                <a:schemeClr val="dk1"/>
              </a:buClr>
              <a:buSzPts val="1200"/>
              <a:buFont typeface="Calibri"/>
              <a:buNone/>
            </a:pPr>
            <a:r>
              <a:rPr lang="en-US" altLang="ja-JP" dirty="0"/>
              <a:t>2.</a:t>
            </a:r>
            <a:r>
              <a:rPr lang="ja-JP" altLang="en-US"/>
              <a:t>開発中であることがわかっているため、やや高めに出ていると思いますが</a:t>
            </a:r>
          </a:p>
          <a:p>
            <a:pPr marL="0" marR="0" lvl="0" indent="0" algn="l" rtl="0">
              <a:lnSpc>
                <a:spcPct val="100000"/>
              </a:lnSpc>
              <a:spcBef>
                <a:spcPts val="0"/>
              </a:spcBef>
              <a:spcAft>
                <a:spcPts val="0"/>
              </a:spcAft>
              <a:buClr>
                <a:schemeClr val="dk1"/>
              </a:buClr>
              <a:buSzPts val="1200"/>
              <a:buFont typeface="Calibri"/>
              <a:buNone/>
            </a:pPr>
            <a:r>
              <a:rPr lang="ja-JP" altLang="en-US"/>
              <a:t>・</a:t>
            </a:r>
            <a:r>
              <a:rPr lang="ja-JP" altLang="en-US" sz="1200" b="0" i="0">
                <a:solidFill>
                  <a:schemeClr val="dk1"/>
                </a:solidFill>
                <a:latin typeface="+mn-lt"/>
                <a:ea typeface="Calibri"/>
                <a:cs typeface="Calibri"/>
                <a:sym typeface="Calibri"/>
              </a:rPr>
              <a:t>デザイン性で高い評価 </a:t>
            </a:r>
            <a:endParaRPr lang="ja-JP" altLang="en-US"/>
          </a:p>
          <a:p>
            <a:pPr marL="0" marR="0" lvl="0" indent="0" algn="l" rtl="0">
              <a:lnSpc>
                <a:spcPct val="100000"/>
              </a:lnSpc>
              <a:spcBef>
                <a:spcPts val="0"/>
              </a:spcBef>
              <a:spcAft>
                <a:spcPts val="0"/>
              </a:spcAft>
              <a:buClr>
                <a:schemeClr val="dk1"/>
              </a:buClr>
              <a:buSzPts val="1200"/>
              <a:buFont typeface="Calibri"/>
              <a:buNone/>
            </a:pPr>
            <a:r>
              <a:rPr lang="ja-JP" altLang="en-US"/>
              <a:t>・</a:t>
            </a:r>
            <a:r>
              <a:rPr lang="ja-JP" altLang="en-US" sz="1200" b="0" i="0">
                <a:solidFill>
                  <a:schemeClr val="dk1"/>
                </a:solidFill>
                <a:latin typeface="+mn-lt"/>
                <a:ea typeface="Calibri"/>
                <a:cs typeface="Calibri"/>
                <a:sym typeface="Calibri"/>
              </a:rPr>
              <a:t>テスターの完成に向ける期待感は高い </a:t>
            </a:r>
          </a:p>
          <a:p>
            <a:pPr marL="0" lvl="0" indent="0" algn="l" rtl="0">
              <a:spcBef>
                <a:spcPts val="0"/>
              </a:spcBef>
              <a:spcAft>
                <a:spcPts val="0"/>
              </a:spcAft>
              <a:buNone/>
            </a:pPr>
            <a:r>
              <a:rPr lang="ja-JP" altLang="en-US" sz="1200" b="0" i="0">
                <a:solidFill>
                  <a:schemeClr val="dk1"/>
                </a:solidFill>
                <a:latin typeface="+mn-lt"/>
                <a:ea typeface="Calibri"/>
                <a:cs typeface="Calibri"/>
                <a:sym typeface="Calibri"/>
              </a:rPr>
              <a:t>・</a:t>
            </a:r>
            <a:r>
              <a:rPr lang="en" altLang="ja-JP" sz="1200" b="0" i="0" dirty="0">
                <a:solidFill>
                  <a:schemeClr val="dk1"/>
                </a:solidFill>
                <a:latin typeface="+mn-lt"/>
                <a:ea typeface="Calibri"/>
                <a:cs typeface="Calibri"/>
                <a:sym typeface="Calibri"/>
              </a:rPr>
              <a:t>UI</a:t>
            </a:r>
            <a:r>
              <a:rPr lang="ja-JP" altLang="en-US" sz="1200" b="0" i="0">
                <a:solidFill>
                  <a:schemeClr val="dk1"/>
                </a:solidFill>
                <a:latin typeface="+mn-lt"/>
                <a:ea typeface="Calibri"/>
                <a:cs typeface="Calibri"/>
                <a:sym typeface="Calibri"/>
              </a:rPr>
              <a:t>面で向上の余地あ</a:t>
            </a:r>
            <a:r>
              <a:rPr lang="ja-JP" altLang="en-US"/>
              <a:t>り</a:t>
            </a:r>
          </a:p>
          <a:p>
            <a:pPr marL="0" lvl="0" indent="0" algn="l" rtl="0">
              <a:spcBef>
                <a:spcPts val="0"/>
              </a:spcBef>
              <a:spcAft>
                <a:spcPts val="0"/>
              </a:spcAft>
              <a:buNone/>
            </a:pPr>
            <a:r>
              <a:rPr lang="ja-JP" altLang="en-US"/>
              <a:t>と分析しました。</a:t>
            </a:r>
            <a:endParaRPr lang="ja-JP" altLang="en-US" dirty="0"/>
          </a:p>
        </p:txBody>
      </p:sp>
    </p:spTree>
    <p:extLst>
      <p:ext uri="{BB962C8B-B14F-4D97-AF65-F5344CB8AC3E}">
        <p14:creationId xmlns:p14="http://schemas.microsoft.com/office/powerpoint/2010/main" val="334773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D5B8DD-A540-934F-AAFB-28EB005A865A}"/>
              </a:ext>
            </a:extLst>
          </p:cNvPr>
          <p:cNvSpPr>
            <a:spLocks noGrp="1"/>
          </p:cNvSpPr>
          <p:nvPr>
            <p:ph type="body" idx="1"/>
          </p:nvPr>
        </p:nvSpPr>
        <p:spPr/>
        <p:txBody>
          <a:bodyPr/>
          <a:lstStyle/>
          <a:p>
            <a:pPr marL="0" lvl="0" indent="0" algn="l" rtl="0">
              <a:spcBef>
                <a:spcPts val="0"/>
              </a:spcBef>
              <a:spcAft>
                <a:spcPts val="0"/>
              </a:spcAft>
              <a:buNone/>
            </a:pPr>
            <a:r>
              <a:rPr lang="ja-JP" altLang="en-US"/>
              <a:t>現状ではまだまだ一般のユーザを取り込めていませんが、</a:t>
            </a:r>
          </a:p>
          <a:p>
            <a:pPr marL="0" lvl="0" indent="0" algn="l" rtl="0">
              <a:spcBef>
                <a:spcPts val="0"/>
              </a:spcBef>
              <a:spcAft>
                <a:spcPts val="0"/>
              </a:spcAft>
              <a:buNone/>
            </a:pPr>
            <a:r>
              <a:rPr lang="en-US" altLang="ja-JP" dirty="0"/>
              <a:t>10</a:t>
            </a:r>
            <a:r>
              <a:rPr lang="ja-JP" altLang="en-US"/>
              <a:t>月までに</a:t>
            </a:r>
            <a:r>
              <a:rPr lang="en-US" altLang="ja-JP" dirty="0"/>
              <a:t>50</a:t>
            </a:r>
            <a:r>
              <a:rPr lang="ja-JP" altLang="en-US"/>
              <a:t>名以上の月間ユニークユーザの獲得、再度アンケートを行い、評価</a:t>
            </a:r>
            <a:r>
              <a:rPr lang="en-US" altLang="ja-JP" dirty="0"/>
              <a:t>4</a:t>
            </a:r>
            <a:r>
              <a:rPr lang="ja-JP" altLang="en-US"/>
              <a:t>以上を目標にし、最終的には月間</a:t>
            </a:r>
            <a:r>
              <a:rPr lang="en-US" altLang="ja-JP" dirty="0"/>
              <a:t>100</a:t>
            </a:r>
            <a:r>
              <a:rPr lang="ja-JP" altLang="en-US"/>
              <a:t>人のユーザ獲得を目標としています。</a:t>
            </a:r>
          </a:p>
          <a:p>
            <a:endParaRPr kumimoji="1" lang="en-US" altLang="ja-JP" dirty="0"/>
          </a:p>
          <a:p>
            <a:endParaRPr kumimoji="1" lang="ja-JP" altLang="en-US"/>
          </a:p>
        </p:txBody>
      </p:sp>
    </p:spTree>
    <p:extLst>
      <p:ext uri="{BB962C8B-B14F-4D97-AF65-F5344CB8AC3E}">
        <p14:creationId xmlns:p14="http://schemas.microsoft.com/office/powerpoint/2010/main" val="2517125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D5B8DD-A540-934F-AAFB-28EB005A865A}"/>
              </a:ext>
            </a:extLst>
          </p:cNvPr>
          <p:cNvSpPr>
            <a:spLocks noGrp="1"/>
          </p:cNvSpPr>
          <p:nvPr>
            <p:ph type="body" idx="1"/>
          </p:nvPr>
        </p:nvSpPr>
        <p:spPr/>
        <p:txBody>
          <a:bodyPr/>
          <a:lstStyle/>
          <a:p>
            <a:pPr marL="0" lvl="0" indent="0" algn="l" rtl="0">
              <a:spcBef>
                <a:spcPts val="0"/>
              </a:spcBef>
              <a:spcAft>
                <a:spcPts val="0"/>
              </a:spcAft>
              <a:buNone/>
            </a:pPr>
            <a:r>
              <a:rPr lang="en-US" altLang="ja-JP" dirty="0"/>
              <a:t>1.</a:t>
            </a:r>
            <a:r>
              <a:rPr lang="ja-JP" altLang="en-US"/>
              <a:t>反省点です。</a:t>
            </a:r>
          </a:p>
          <a:p>
            <a:pPr marL="0" lvl="0" indent="0" algn="l" rtl="0">
              <a:spcBef>
                <a:spcPts val="0"/>
              </a:spcBef>
              <a:spcAft>
                <a:spcPts val="0"/>
              </a:spcAft>
              <a:buNone/>
            </a:pPr>
            <a:r>
              <a:rPr lang="ja-JP" altLang="en-US"/>
              <a:t>アジャイル開発については</a:t>
            </a:r>
          </a:p>
          <a:p>
            <a:pPr marL="0" lvl="0" indent="0" algn="l" rtl="0">
              <a:spcBef>
                <a:spcPts val="0"/>
              </a:spcBef>
              <a:spcAft>
                <a:spcPts val="0"/>
              </a:spcAft>
              <a:buSzPts val="1100"/>
              <a:buNone/>
            </a:pPr>
            <a:r>
              <a:rPr lang="ja-JP" altLang="en-US"/>
              <a:t>拡張を前提としていたため、データ構造などいつもより意識して設計、開発ができました。</a:t>
            </a:r>
          </a:p>
          <a:p>
            <a:pPr marL="0" lvl="0" indent="0" algn="l" rtl="0">
              <a:spcBef>
                <a:spcPts val="0"/>
              </a:spcBef>
              <a:spcAft>
                <a:spcPts val="0"/>
              </a:spcAft>
              <a:buSzPts val="1100"/>
              <a:buNone/>
            </a:pPr>
            <a:r>
              <a:rPr lang="en-US" altLang="ja-JP" dirty="0"/>
              <a:t>2.</a:t>
            </a:r>
            <a:r>
              <a:rPr lang="ja-JP" altLang="en-US"/>
              <a:t>また、完成形ではなく、来週に動くものを意識するため、動くものを作りやすくスケジュールのズレがいつもより小さく抑えることができました。</a:t>
            </a:r>
          </a:p>
          <a:p>
            <a:pPr marL="0" lvl="0" indent="0" algn="l" rtl="0">
              <a:spcBef>
                <a:spcPts val="0"/>
              </a:spcBef>
              <a:spcAft>
                <a:spcPts val="0"/>
              </a:spcAft>
              <a:buSzPts val="1100"/>
              <a:buNone/>
            </a:pPr>
            <a:endParaRPr lang="ja-JP" altLang="en-US"/>
          </a:p>
          <a:p>
            <a:pPr marL="0" lvl="0" indent="0" algn="l" rtl="0">
              <a:spcBef>
                <a:spcPts val="0"/>
              </a:spcBef>
              <a:spcAft>
                <a:spcPts val="0"/>
              </a:spcAft>
              <a:buSzPts val="1100"/>
              <a:buNone/>
            </a:pPr>
            <a:r>
              <a:rPr lang="en-US" altLang="ja-JP" dirty="0"/>
              <a:t>3.</a:t>
            </a:r>
            <a:r>
              <a:rPr lang="ja-JP" altLang="en-US"/>
              <a:t>全体としては</a:t>
            </a:r>
          </a:p>
          <a:p>
            <a:pPr marL="0" lvl="0" indent="0" algn="l" rtl="0">
              <a:spcBef>
                <a:spcPts val="0"/>
              </a:spcBef>
              <a:spcAft>
                <a:spcPts val="0"/>
              </a:spcAft>
              <a:buSzPts val="1100"/>
              <a:buNone/>
            </a:pPr>
            <a:r>
              <a:rPr lang="ja-JP" altLang="en-US"/>
              <a:t>突然のリモート開発など最初は不安もありましたが、その分チームメンバが協力し</a:t>
            </a:r>
          </a:p>
          <a:p>
            <a:pPr marL="0" lvl="0" indent="0" algn="l" rtl="0">
              <a:spcBef>
                <a:spcPts val="0"/>
              </a:spcBef>
              <a:spcAft>
                <a:spcPts val="0"/>
              </a:spcAft>
              <a:buSzPts val="1100"/>
              <a:buNone/>
            </a:pPr>
            <a:r>
              <a:rPr lang="en" altLang="ja-JP" dirty="0" err="1"/>
              <a:t>Github</a:t>
            </a:r>
            <a:r>
              <a:rPr lang="ja-JP" altLang="en-US"/>
              <a:t>を意欲的に学び効果的に使えたことや</a:t>
            </a:r>
          </a:p>
          <a:p>
            <a:pPr marL="0" lvl="0" indent="0" algn="l" rtl="0">
              <a:spcBef>
                <a:spcPts val="0"/>
              </a:spcBef>
              <a:spcAft>
                <a:spcPts val="0"/>
              </a:spcAft>
              <a:buSzPts val="1100"/>
              <a:buNone/>
            </a:pPr>
            <a:r>
              <a:rPr lang="ja-JP" altLang="en-US"/>
              <a:t>ホウレンソウが徹底したため無駄な作業がなくなった</a:t>
            </a:r>
          </a:p>
          <a:p>
            <a:pPr marL="0" lvl="0" indent="0" algn="l" rtl="0">
              <a:spcBef>
                <a:spcPts val="0"/>
              </a:spcBef>
              <a:spcAft>
                <a:spcPts val="0"/>
              </a:spcAft>
              <a:buSzPts val="1100"/>
              <a:buNone/>
            </a:pPr>
            <a:r>
              <a:rPr lang="ja-JP" altLang="en-US"/>
              <a:t>こと等が挙げられます。</a:t>
            </a:r>
          </a:p>
          <a:p>
            <a:endParaRPr kumimoji="1" lang="en-US" altLang="ja-JP" dirty="0"/>
          </a:p>
          <a:p>
            <a:endParaRPr kumimoji="1" lang="ja-JP" altLang="en-US"/>
          </a:p>
        </p:txBody>
      </p:sp>
    </p:spTree>
    <p:extLst>
      <p:ext uri="{BB962C8B-B14F-4D97-AF65-F5344CB8AC3E}">
        <p14:creationId xmlns:p14="http://schemas.microsoft.com/office/powerpoint/2010/main" val="114405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次は事前にいただいた質問に答えていきたいと思います。</a:t>
            </a:r>
            <a:r>
              <a:rPr kumimoji="1" lang="en-US" altLang="ja-JP" dirty="0"/>
              <a:t>(</a:t>
            </a:r>
            <a:r>
              <a:rPr kumimoji="1" lang="ja-JP" altLang="en-US"/>
              <a:t>みたいな感じ？</a:t>
            </a:r>
            <a:r>
              <a:rPr kumimoji="1" lang="en-US" altLang="ja-JP" dirty="0"/>
              <a:t>)</a:t>
            </a:r>
            <a:endParaRPr kumimoji="1" lang="ja-JP" altLang="en-US"/>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endParaRPr lang="en-US"/>
          </a:p>
        </p:txBody>
      </p:sp>
      <p:sp>
        <p:nvSpPr>
          <p:cNvPr id="6" name="スライド番号プレースホルダー 5"/>
          <p:cNvSpPr>
            <a:spLocks noGrp="1"/>
          </p:cNvSpPr>
          <p:nvPr>
            <p:ph type="sldNum" sz="quarter" idx="5"/>
          </p:nvPr>
        </p:nvSpPr>
        <p:spPr/>
        <p:txBody>
          <a:bodyPr/>
          <a:lstStyle/>
          <a:p>
            <a:fld id="{B36E7EC0-9BE3-5541-9D76-7DE32A6C9D42}" type="slidenum">
              <a:rPr lang="en-US" smtClean="0"/>
              <a:t>14</a:t>
            </a:fld>
            <a:endParaRPr lang="en-US"/>
          </a:p>
        </p:txBody>
      </p:sp>
    </p:spTree>
    <p:extLst>
      <p:ext uri="{BB962C8B-B14F-4D97-AF65-F5344CB8AC3E}">
        <p14:creationId xmlns:p14="http://schemas.microsoft.com/office/powerpoint/2010/main" val="1255877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D5B8DD-A540-934F-AAFB-28EB005A865A}"/>
              </a:ext>
            </a:extLst>
          </p:cNvPr>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 altLang="ja-JP" dirty="0"/>
              <a:t>1.Q. </a:t>
            </a:r>
            <a:r>
              <a:rPr lang="ja-JP" altLang="en-US"/>
              <a:t>スマホで使うことはできますか？</a:t>
            </a:r>
            <a:r>
              <a:rPr lang="en-US" altLang="ja-JP" dirty="0"/>
              <a:t>////////</a:t>
            </a:r>
            <a:r>
              <a:rPr lang="ja-JP" altLang="en-US"/>
              <a:t>クリック</a:t>
            </a:r>
            <a:r>
              <a:rPr lang="en-US" altLang="ja-JP" dirty="0"/>
              <a:t>////////</a:t>
            </a:r>
            <a:endParaRPr lang="ja-JP" altLang="en-US"/>
          </a:p>
          <a:p>
            <a:pPr marL="0" lvl="0" indent="0" algn="l" rtl="0">
              <a:spcBef>
                <a:spcPts val="0"/>
              </a:spcBef>
              <a:spcAft>
                <a:spcPts val="0"/>
              </a:spcAft>
              <a:buClr>
                <a:schemeClr val="dk1"/>
              </a:buClr>
              <a:buSzPts val="1100"/>
              <a:buFont typeface="Arial"/>
              <a:buNone/>
            </a:pPr>
            <a:r>
              <a:rPr lang="en" altLang="ja-JP" dirty="0"/>
              <a:t>A. </a:t>
            </a:r>
            <a:r>
              <a:rPr lang="en" altLang="ja-JP" dirty="0" err="1"/>
              <a:t>Ideash</a:t>
            </a:r>
            <a:r>
              <a:rPr lang="ja-JP" altLang="en-US"/>
              <a:t>は</a:t>
            </a:r>
            <a:r>
              <a:rPr lang="en" altLang="ja-JP" dirty="0"/>
              <a:t>Web</a:t>
            </a:r>
            <a:r>
              <a:rPr lang="ja-JP" altLang="en-US"/>
              <a:t>アプリのため、使うことができますが、現状では</a:t>
            </a:r>
            <a:r>
              <a:rPr lang="en" altLang="ja-JP" dirty="0"/>
              <a:t>PC</a:t>
            </a:r>
            <a:r>
              <a:rPr lang="ja-JP" altLang="en-US"/>
              <a:t>向けの</a:t>
            </a:r>
            <a:r>
              <a:rPr lang="en" altLang="ja-JP" dirty="0"/>
              <a:t>UI</a:t>
            </a:r>
            <a:r>
              <a:rPr lang="ja-JP" altLang="en-US"/>
              <a:t>しか対応していないため、少し使いづらいと思います。</a:t>
            </a:r>
          </a:p>
          <a:p>
            <a:pPr marL="0" lvl="0" indent="0" algn="l" rtl="0">
              <a:spcBef>
                <a:spcPts val="0"/>
              </a:spcBef>
              <a:spcAft>
                <a:spcPts val="0"/>
              </a:spcAft>
              <a:buClr>
                <a:schemeClr val="dk1"/>
              </a:buClr>
              <a:buSzPts val="1100"/>
              <a:buFont typeface="Arial"/>
              <a:buNone/>
            </a:pPr>
            <a:r>
              <a:rPr lang="ja-JP" altLang="en-US"/>
              <a:t>将来的にはスマホ向けの</a:t>
            </a:r>
            <a:r>
              <a:rPr lang="en" altLang="ja-JP" dirty="0"/>
              <a:t>UI</a:t>
            </a:r>
            <a:r>
              <a:rPr lang="ja-JP" altLang="en-US"/>
              <a:t>も実装していく予定ですので、ご期待ください。</a:t>
            </a:r>
          </a:p>
        </p:txBody>
      </p:sp>
    </p:spTree>
    <p:extLst>
      <p:ext uri="{BB962C8B-B14F-4D97-AF65-F5344CB8AC3E}">
        <p14:creationId xmlns:p14="http://schemas.microsoft.com/office/powerpoint/2010/main" val="62248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D5B8DD-A540-934F-AAFB-28EB005A865A}"/>
              </a:ext>
            </a:extLst>
          </p:cNvPr>
          <p:cNvSpPr>
            <a:spLocks noGrp="1"/>
          </p:cNvSpPr>
          <p:nvPr>
            <p:ph type="body" idx="1"/>
          </p:nvPr>
        </p:nvSpPr>
        <p:spPr/>
        <p:txBody>
          <a:bodyPr/>
          <a:lstStyle/>
          <a:p>
            <a:pPr marL="0" lvl="0" indent="0" algn="l" rtl="0">
              <a:spcBef>
                <a:spcPts val="0"/>
              </a:spcBef>
              <a:spcAft>
                <a:spcPts val="0"/>
              </a:spcAft>
              <a:buNone/>
            </a:pPr>
            <a:r>
              <a:rPr lang="en-US" altLang="ja-JP" dirty="0"/>
              <a:t>2.</a:t>
            </a:r>
            <a:r>
              <a:rPr lang="en" altLang="ja-JP" dirty="0"/>
              <a:t>Q.</a:t>
            </a:r>
            <a:r>
              <a:rPr lang="ja-JP" altLang="en-US"/>
              <a:t>機能的に少なくないですか？</a:t>
            </a:r>
            <a:r>
              <a:rPr lang="en-US" altLang="ja-JP" dirty="0"/>
              <a:t>/////////</a:t>
            </a:r>
            <a:r>
              <a:rPr lang="ja-JP" altLang="en-US"/>
              <a:t>クリック</a:t>
            </a:r>
            <a:r>
              <a:rPr lang="en-US" altLang="ja-JP" dirty="0"/>
              <a:t>/////////</a:t>
            </a:r>
            <a:endParaRPr lang="ja-JP" altLang="en-US"/>
          </a:p>
          <a:p>
            <a:pPr marL="0" lvl="0" indent="0" algn="l" rtl="0">
              <a:spcBef>
                <a:spcPts val="0"/>
              </a:spcBef>
              <a:spcAft>
                <a:spcPts val="0"/>
              </a:spcAft>
              <a:buNone/>
            </a:pPr>
            <a:r>
              <a:rPr lang="en" altLang="ja-JP" dirty="0"/>
              <a:t>A.</a:t>
            </a:r>
            <a:r>
              <a:rPr lang="ja-JP" altLang="en-US"/>
              <a:t>現状ではまだ少ないですが、今回ブレインストーミングを実装することができたため、</a:t>
            </a:r>
          </a:p>
          <a:p>
            <a:pPr marL="0" lvl="0" indent="0" algn="l" rtl="0">
              <a:spcBef>
                <a:spcPts val="0"/>
              </a:spcBef>
              <a:spcAft>
                <a:spcPts val="0"/>
              </a:spcAft>
              <a:buNone/>
            </a:pPr>
            <a:r>
              <a:rPr lang="ja-JP" altLang="en-US"/>
              <a:t>その技術を他に応用し様々な機能を追加していきます。</a:t>
            </a:r>
          </a:p>
          <a:p>
            <a:pPr marL="0" lvl="0" indent="0" algn="l" rtl="0">
              <a:spcBef>
                <a:spcPts val="0"/>
              </a:spcBef>
              <a:spcAft>
                <a:spcPts val="0"/>
              </a:spcAft>
              <a:buNone/>
            </a:pPr>
            <a:r>
              <a:rPr lang="ja-JP" altLang="en-US"/>
              <a:t>後期の発表を期待してください。</a:t>
            </a:r>
          </a:p>
        </p:txBody>
      </p:sp>
    </p:spTree>
    <p:extLst>
      <p:ext uri="{BB962C8B-B14F-4D97-AF65-F5344CB8AC3E}">
        <p14:creationId xmlns:p14="http://schemas.microsoft.com/office/powerpoint/2010/main" val="1380984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D5B8DD-A540-934F-AAFB-28EB005A865A}"/>
              </a:ext>
            </a:extLst>
          </p:cNvPr>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altLang="ja-JP" dirty="0"/>
              <a:t>3.</a:t>
            </a:r>
            <a:r>
              <a:rPr lang="en" altLang="ja-JP" dirty="0"/>
              <a:t>Q.</a:t>
            </a:r>
            <a:r>
              <a:rPr lang="ja-JP" altLang="en-US"/>
              <a:t>なぜ</a:t>
            </a:r>
            <a:r>
              <a:rPr lang="en" altLang="ja-JP" dirty="0"/>
              <a:t>Ruby on Rails</a:t>
            </a:r>
            <a:r>
              <a:rPr lang="ja-JP" altLang="en-US"/>
              <a:t>を使おうと思ったんですか？</a:t>
            </a:r>
            <a:r>
              <a:rPr lang="en-US" altLang="ja-JP" dirty="0"/>
              <a:t>///////</a:t>
            </a:r>
            <a:r>
              <a:rPr lang="ja-JP" altLang="en-US"/>
              <a:t>クリック</a:t>
            </a:r>
            <a:r>
              <a:rPr lang="en-US" altLang="ja-JP" dirty="0"/>
              <a:t>///////</a:t>
            </a:r>
            <a:endParaRPr lang="ja-JP" altLang="en-US"/>
          </a:p>
          <a:p>
            <a:pPr marL="0" lvl="0" indent="0" algn="l" rtl="0">
              <a:spcBef>
                <a:spcPts val="0"/>
              </a:spcBef>
              <a:spcAft>
                <a:spcPts val="0"/>
              </a:spcAft>
              <a:buClr>
                <a:schemeClr val="dk1"/>
              </a:buClr>
              <a:buSzPts val="1100"/>
              <a:buFont typeface="Arial"/>
              <a:buNone/>
            </a:pPr>
            <a:r>
              <a:rPr lang="en" altLang="ja-JP" dirty="0"/>
              <a:t>A. </a:t>
            </a:r>
            <a:r>
              <a:rPr lang="ja-JP" altLang="en-US"/>
              <a:t>これまで</a:t>
            </a:r>
            <a:r>
              <a:rPr lang="en" altLang="ja-JP" dirty="0"/>
              <a:t>Laravel</a:t>
            </a:r>
            <a:r>
              <a:rPr lang="ja-JP" altLang="en-US"/>
              <a:t>や</a:t>
            </a:r>
            <a:r>
              <a:rPr lang="en" altLang="ja-JP" dirty="0" err="1"/>
              <a:t>Vue.js</a:t>
            </a:r>
            <a:r>
              <a:rPr lang="ja-JP" altLang="en"/>
              <a:t>、</a:t>
            </a:r>
            <a:r>
              <a:rPr lang="en" altLang="ja-JP" dirty="0"/>
              <a:t>Django</a:t>
            </a:r>
            <a:r>
              <a:rPr lang="ja-JP" altLang="en-US"/>
              <a:t>などのフレームワークを利用した</a:t>
            </a:r>
            <a:r>
              <a:rPr lang="en" altLang="ja-JP" dirty="0"/>
              <a:t>Web</a:t>
            </a:r>
            <a:r>
              <a:rPr lang="ja-JP" altLang="en-US"/>
              <a:t>アプリケーションの開発経験があり、使ったことのないフレームワークを利用した開発を行いたいといった話があり、</a:t>
            </a:r>
            <a:r>
              <a:rPr lang="en" altLang="ja-JP" dirty="0"/>
              <a:t>Web</a:t>
            </a:r>
            <a:r>
              <a:rPr lang="ja-JP" altLang="en-US"/>
              <a:t>サービスを作成する上で豊富なライブラリが存在する</a:t>
            </a:r>
            <a:r>
              <a:rPr lang="en" altLang="ja-JP" dirty="0"/>
              <a:t>Ruby on Rails</a:t>
            </a:r>
            <a:r>
              <a:rPr lang="ja-JP" altLang="en-US"/>
              <a:t>が候補に上がり、利用することが決定しました。</a:t>
            </a:r>
          </a:p>
          <a:p>
            <a:pPr marL="0" lvl="0" indent="0" algn="l" rtl="0">
              <a:spcBef>
                <a:spcPts val="0"/>
              </a:spcBef>
              <a:spcAft>
                <a:spcPts val="0"/>
              </a:spcAft>
              <a:buNone/>
            </a:pPr>
            <a:r>
              <a:rPr lang="en-US" altLang="ja-JP" dirty="0"/>
              <a:t>4.</a:t>
            </a:r>
            <a:r>
              <a:rPr lang="ja-JP" altLang="en-US"/>
              <a:t>小規模なものであれば本当に早く開発を行うことができると思います。</a:t>
            </a:r>
          </a:p>
          <a:p>
            <a:endParaRPr kumimoji="1" lang="ja-JP" altLang="en-US"/>
          </a:p>
        </p:txBody>
      </p:sp>
    </p:spTree>
    <p:extLst>
      <p:ext uri="{BB962C8B-B14F-4D97-AF65-F5344CB8AC3E}">
        <p14:creationId xmlns:p14="http://schemas.microsoft.com/office/powerpoint/2010/main" val="289175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l" rtl="0">
              <a:spcBef>
                <a:spcPts val="0"/>
              </a:spcBef>
              <a:spcAft>
                <a:spcPts val="0"/>
              </a:spcAft>
              <a:buNone/>
            </a:pPr>
            <a:r>
              <a:rPr lang="en" altLang="ja-JP" dirty="0"/>
              <a:t>1.github</a:t>
            </a:r>
            <a:r>
              <a:rPr lang="ja-JP" altLang="en-US"/>
              <a:t>に企画や設計に関する資料、</a:t>
            </a:r>
            <a:r>
              <a:rPr lang="en" altLang="ja-JP" dirty="0" err="1"/>
              <a:t>GithubWiki</a:t>
            </a:r>
            <a:r>
              <a:rPr lang="ja-JP" altLang="en-US"/>
              <a:t>で開発日記などを公開していますので気になる人はぜひご覧ください。</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altLang="ja-JP" dirty="0"/>
              <a:t>2.</a:t>
            </a:r>
            <a:r>
              <a:rPr lang="ja-JP" altLang="en-US"/>
              <a:t>これで発表を終わります。ありがとうございました。</a:t>
            </a:r>
            <a:endParaRPr lang="ja-JP" altLang="en-US" dirty="0"/>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endParaRPr lang="en-US"/>
          </a:p>
        </p:txBody>
      </p:sp>
      <p:sp>
        <p:nvSpPr>
          <p:cNvPr id="6" name="スライド番号プレースホルダー 5"/>
          <p:cNvSpPr>
            <a:spLocks noGrp="1"/>
          </p:cNvSpPr>
          <p:nvPr>
            <p:ph type="sldNum" sz="quarter" idx="5"/>
          </p:nvPr>
        </p:nvSpPr>
        <p:spPr/>
        <p:txBody>
          <a:bodyPr/>
          <a:lstStyle/>
          <a:p>
            <a:fld id="{B36E7EC0-9BE3-5541-9D76-7DE32A6C9D42}" type="slidenum">
              <a:rPr lang="en-US" smtClean="0"/>
              <a:t>18</a:t>
            </a:fld>
            <a:endParaRPr lang="en-US"/>
          </a:p>
        </p:txBody>
      </p:sp>
    </p:spTree>
    <p:extLst>
      <p:ext uri="{BB962C8B-B14F-4D97-AF65-F5344CB8AC3E}">
        <p14:creationId xmlns:p14="http://schemas.microsoft.com/office/powerpoint/2010/main" val="263060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r>
              <a:rPr kumimoji="1" lang="ja-JP" altLang="en-US"/>
              <a:t>他にも様々な場面に対応できるようアイデア手法もたくさん用意しました！履歴では過去の作業の様子をダイジェストで見ることができるため、</a:t>
            </a:r>
            <a:r>
              <a:rPr kumimoji="1" lang="en-US" altLang="ja-JP" dirty="0"/>
              <a:t>〜〜</a:t>
            </a:r>
            <a:r>
              <a:rPr kumimoji="1" lang="ja-JP" altLang="en-US"/>
              <a:t>できます</a:t>
            </a:r>
            <a:endParaRPr kumimoji="1" lang="en-US" altLang="ja-JP" dirty="0"/>
          </a:p>
          <a:p>
            <a:endParaRPr kumimoji="1" lang="en-US" altLang="ja-JP" dirty="0"/>
          </a:p>
          <a:p>
            <a:r>
              <a:rPr kumimoji="1" lang="ja-JP" altLang="en-US"/>
              <a:t>後期の開発、アイデアが出ないなあ、なんて悩んでるそこのあなた！いますぐ</a:t>
            </a:r>
            <a:r>
              <a:rPr kumimoji="1" lang="en-US" altLang="ja-JP" dirty="0" err="1"/>
              <a:t>Ideash</a:t>
            </a:r>
            <a:r>
              <a:rPr kumimoji="1" lang="ja-JP" altLang="en-US"/>
              <a:t>に登録してクリエイティブな人生を手に入れましょう☺️</a:t>
            </a:r>
            <a:endParaRPr kumimoji="1" lang="en-US" altLang="ja-JP" dirty="0"/>
          </a:p>
          <a:p>
            <a:endParaRPr kumimoji="1" lang="en-US" altLang="ja-JP" dirty="0"/>
          </a:p>
          <a:p>
            <a:r>
              <a:rPr kumimoji="1" lang="en-US" altLang="ja-JP" dirty="0"/>
              <a:t>By </a:t>
            </a:r>
            <a:r>
              <a:rPr kumimoji="1" lang="en-US" altLang="ja-JP" dirty="0" err="1"/>
              <a:t>KUGATech</a:t>
            </a:r>
            <a:r>
              <a:rPr kumimoji="1" lang="en-US" altLang="ja-JP" dirty="0"/>
              <a:t> 5K</a:t>
            </a:r>
          </a:p>
          <a:p>
            <a:endParaRPr kumimoji="1" lang="ja-JP" altLang="en-US"/>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endParaRPr lang="en-US"/>
          </a:p>
        </p:txBody>
      </p:sp>
      <p:sp>
        <p:nvSpPr>
          <p:cNvPr id="6" name="スライド番号プレースホルダー 5"/>
          <p:cNvSpPr>
            <a:spLocks noGrp="1"/>
          </p:cNvSpPr>
          <p:nvPr>
            <p:ph type="sldNum" sz="quarter" idx="5"/>
          </p:nvPr>
        </p:nvSpPr>
        <p:spPr/>
        <p:txBody>
          <a:bodyPr/>
          <a:lstStyle/>
          <a:p>
            <a:fld id="{B36E7EC0-9BE3-5541-9D76-7DE32A6C9D42}" type="slidenum">
              <a:rPr lang="en-US" smtClean="0"/>
              <a:t>2</a:t>
            </a:fld>
            <a:endParaRPr lang="en-US"/>
          </a:p>
        </p:txBody>
      </p:sp>
    </p:spTree>
    <p:extLst>
      <p:ext uri="{BB962C8B-B14F-4D97-AF65-F5344CB8AC3E}">
        <p14:creationId xmlns:p14="http://schemas.microsoft.com/office/powerpoint/2010/main" val="1037781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marL="0" lvl="0" indent="0" algn="l" rtl="0">
              <a:spcBef>
                <a:spcPts val="0"/>
              </a:spcBef>
              <a:spcAft>
                <a:spcPts val="0"/>
              </a:spcAft>
              <a:buNone/>
            </a:pPr>
            <a:r>
              <a:rPr lang="ja-JP" altLang="en-US"/>
              <a:t>今からこの順番で先ほどお見せした</a:t>
            </a:r>
            <a:r>
              <a:rPr lang="en" altLang="ja-JP" dirty="0" err="1"/>
              <a:t>Ideash</a:t>
            </a:r>
            <a:r>
              <a:rPr lang="ja-JP" altLang="en-US"/>
              <a:t>について説明していきたいと思います。</a:t>
            </a:r>
            <a:endParaRPr lang="ja-JP" altLang="en-US" dirty="0"/>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endParaRPr lang="en-US"/>
          </a:p>
        </p:txBody>
      </p:sp>
      <p:sp>
        <p:nvSpPr>
          <p:cNvPr id="6" name="スライド番号プレースホルダー 5"/>
          <p:cNvSpPr>
            <a:spLocks noGrp="1"/>
          </p:cNvSpPr>
          <p:nvPr>
            <p:ph type="sldNum" sz="quarter" idx="5"/>
          </p:nvPr>
        </p:nvSpPr>
        <p:spPr/>
        <p:txBody>
          <a:bodyPr/>
          <a:lstStyle/>
          <a:p>
            <a:fld id="{B36E7EC0-9BE3-5541-9D76-7DE32A6C9D42}" type="slidenum">
              <a:rPr lang="en-US" smtClean="0"/>
              <a:t>3</a:t>
            </a:fld>
            <a:endParaRPr lang="en-US"/>
          </a:p>
        </p:txBody>
      </p:sp>
    </p:spTree>
    <p:extLst>
      <p:ext uri="{BB962C8B-B14F-4D97-AF65-F5344CB8AC3E}">
        <p14:creationId xmlns:p14="http://schemas.microsoft.com/office/powerpoint/2010/main" val="1565377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D5B8DD-A540-934F-AAFB-28EB005A865A}"/>
              </a:ext>
            </a:extLst>
          </p:cNvPr>
          <p:cNvSpPr>
            <a:spLocks noGrp="1"/>
          </p:cNvSpPr>
          <p:nvPr>
            <p:ph type="body" idx="1"/>
          </p:nvPr>
        </p:nvSpPr>
        <p:spPr/>
        <p:txBody>
          <a:bodyPr/>
          <a:lstStyle/>
          <a:p>
            <a:pPr marL="0" lvl="0" indent="0" algn="l" rtl="0">
              <a:spcBef>
                <a:spcPts val="0"/>
              </a:spcBef>
              <a:spcAft>
                <a:spcPts val="0"/>
              </a:spcAft>
              <a:buNone/>
            </a:pPr>
            <a:r>
              <a:rPr lang="en-US" altLang="ja-JP" dirty="0"/>
              <a:t>1.</a:t>
            </a:r>
            <a:r>
              <a:rPr lang="ja-JP" altLang="en-US"/>
              <a:t>では</a:t>
            </a:r>
            <a:r>
              <a:rPr lang="en" altLang="ja-JP" dirty="0" err="1"/>
              <a:t>Ideash</a:t>
            </a:r>
            <a:r>
              <a:rPr lang="ja-JP" altLang="en-US"/>
              <a:t>についてもう一度簡単に説明いたします。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altLang="ja-JP" dirty="0"/>
              <a:t>2.</a:t>
            </a:r>
            <a:r>
              <a:rPr lang="en" altLang="ja-JP" dirty="0" err="1"/>
              <a:t>Ideash</a:t>
            </a:r>
            <a:r>
              <a:rPr lang="ja-JP" altLang="en-US"/>
              <a:t>は</a:t>
            </a:r>
            <a:r>
              <a:rPr lang="en" altLang="ja-JP" dirty="0"/>
              <a:t>web</a:t>
            </a:r>
            <a:r>
              <a:rPr lang="ja-JP" altLang="en-US"/>
              <a:t>上でアイデア手法を可能に、をコンセプトに企画したアイデア発想ツールとなっています。</a:t>
            </a:r>
            <a:r>
              <a:rPr lang="en-US" altLang="ja-JP" dirty="0"/>
              <a:t>////////</a:t>
            </a:r>
            <a:r>
              <a:rPr lang="ja-JP" altLang="en-US"/>
              <a:t>クリック</a:t>
            </a:r>
            <a:r>
              <a:rPr lang="en-US" altLang="ja-JP" dirty="0"/>
              <a:t>////////</a:t>
            </a:r>
            <a:endParaRPr lang="ja-JP" altLang="en-US"/>
          </a:p>
          <a:p>
            <a:pPr marL="0" lvl="0" indent="0" algn="l" rtl="0">
              <a:spcBef>
                <a:spcPts val="0"/>
              </a:spcBef>
              <a:spcAft>
                <a:spcPts val="0"/>
              </a:spcAft>
              <a:buNone/>
            </a:pPr>
            <a:r>
              <a:rPr lang="en-US" altLang="ja-JP" dirty="0"/>
              <a:t>3.//////////</a:t>
            </a:r>
            <a:r>
              <a:rPr lang="ja-JP" altLang="en-US"/>
              <a:t>クリック</a:t>
            </a:r>
            <a:r>
              <a:rPr lang="en-US" altLang="ja-JP" dirty="0"/>
              <a:t>//////////</a:t>
            </a:r>
            <a:r>
              <a:rPr lang="ja-JP" altLang="en-US"/>
              <a:t>物理的距離や人数、</a:t>
            </a:r>
            <a:r>
              <a:rPr lang="en-US" altLang="ja-JP" dirty="0"/>
              <a:t>////////</a:t>
            </a:r>
            <a:r>
              <a:rPr lang="ja-JP" altLang="en-US"/>
              <a:t>クリック</a:t>
            </a:r>
            <a:r>
              <a:rPr lang="en-US" altLang="ja-JP" dirty="0"/>
              <a:t>/////////</a:t>
            </a:r>
            <a:r>
              <a:rPr lang="ja-JP" altLang="en-US"/>
              <a:t>経験、知識を気にせずに</a:t>
            </a:r>
            <a:r>
              <a:rPr lang="en" altLang="ja-JP" dirty="0"/>
              <a:t>web</a:t>
            </a:r>
            <a:r>
              <a:rPr lang="ja-JP" altLang="en-US"/>
              <a:t>上で誰でもアイデアを思いつくことができるようになるツールです。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altLang="ja-JP" dirty="0"/>
              <a:t>4.</a:t>
            </a:r>
            <a:r>
              <a:rPr lang="ja-JP" altLang="en-US"/>
              <a:t>今回この企画に至った経緯は、</a:t>
            </a:r>
          </a:p>
          <a:p>
            <a:pPr marL="0" lvl="0" indent="0" algn="l" rtl="0">
              <a:spcBef>
                <a:spcPts val="0"/>
              </a:spcBef>
              <a:spcAft>
                <a:spcPts val="0"/>
              </a:spcAft>
              <a:buNone/>
            </a:pPr>
            <a:r>
              <a:rPr lang="ja-JP" altLang="en-US"/>
              <a:t>卒業制作で何を作るかについてアイデアを出している時、リモートであったことで普段のようにうまくいかず、アイデア手法を使うことも難しかったため苦労しました。</a:t>
            </a:r>
          </a:p>
          <a:p>
            <a:pPr marL="0" lvl="0" indent="0" algn="l" rtl="0">
              <a:spcBef>
                <a:spcPts val="0"/>
              </a:spcBef>
              <a:spcAft>
                <a:spcPts val="0"/>
              </a:spcAft>
              <a:buNone/>
            </a:pPr>
            <a:r>
              <a:rPr lang="en-US" altLang="ja-JP" dirty="0"/>
              <a:t>5.</a:t>
            </a:r>
            <a:r>
              <a:rPr lang="ja-JP" altLang="en-US"/>
              <a:t>そこで、もっと簡単にアイデアを出せれば便利ではないかと考えたのが経緯です。皆様も今回のコロナ渦で経験されたことからご理解いただけると思います。</a:t>
            </a:r>
          </a:p>
          <a:p>
            <a:endParaRPr kumimoji="1" lang="en-US" altLang="ja-JP" dirty="0"/>
          </a:p>
          <a:p>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marL="0" lvl="0" indent="0" algn="l" rtl="0">
              <a:spcBef>
                <a:spcPts val="0"/>
              </a:spcBef>
              <a:spcAft>
                <a:spcPts val="0"/>
              </a:spcAft>
              <a:buNone/>
            </a:pPr>
            <a:r>
              <a:rPr lang="en-US" altLang="ja-JP" dirty="0"/>
              <a:t>1.</a:t>
            </a:r>
            <a:r>
              <a:rPr lang="ja-JP" altLang="en-US"/>
              <a:t>ターゲットユーザは、課題などでアイデアを出す必要のある全ての学生です。</a:t>
            </a:r>
          </a:p>
          <a:p>
            <a:pPr marL="0" lvl="0" indent="0" algn="l" rtl="0">
              <a:spcBef>
                <a:spcPts val="0"/>
              </a:spcBef>
              <a:spcAft>
                <a:spcPts val="0"/>
              </a:spcAft>
              <a:buNone/>
            </a:pPr>
            <a:r>
              <a:rPr lang="ja-JP" altLang="en-US"/>
              <a:t>（読み上げる）</a:t>
            </a:r>
          </a:p>
          <a:p>
            <a:pPr marL="0" lvl="0" indent="0" algn="l" rtl="0">
              <a:spcBef>
                <a:spcPts val="0"/>
              </a:spcBef>
              <a:spcAft>
                <a:spcPts val="0"/>
              </a:spcAft>
              <a:buNone/>
            </a:pPr>
            <a:r>
              <a:rPr lang="en-US" altLang="ja-JP" dirty="0"/>
              <a:t>2.</a:t>
            </a:r>
            <a:r>
              <a:rPr lang="ja-JP" altLang="en-US"/>
              <a:t>利用目的</a:t>
            </a:r>
          </a:p>
          <a:p>
            <a:pPr marL="0" lvl="0" indent="0" algn="l" rtl="0">
              <a:spcBef>
                <a:spcPts val="0"/>
              </a:spcBef>
              <a:spcAft>
                <a:spcPts val="0"/>
              </a:spcAft>
              <a:buNone/>
            </a:pPr>
            <a:r>
              <a:rPr lang="en-US" altLang="ja-JP" dirty="0"/>
              <a:t>3.</a:t>
            </a:r>
            <a:r>
              <a:rPr lang="ja-JP" altLang="en-US"/>
              <a:t>導入効果</a:t>
            </a:r>
          </a:p>
          <a:p>
            <a:pPr marL="0" lvl="0" indent="0" algn="l" rtl="0">
              <a:spcBef>
                <a:spcPts val="0"/>
              </a:spcBef>
              <a:spcAft>
                <a:spcPts val="0"/>
              </a:spcAft>
              <a:buNone/>
            </a:pPr>
            <a:r>
              <a:rPr lang="en-US" altLang="ja-JP" dirty="0"/>
              <a:t>4.</a:t>
            </a:r>
            <a:r>
              <a:rPr lang="ja-JP" altLang="en-US"/>
              <a:t>導入効果後半</a:t>
            </a:r>
            <a:endParaRPr kumimoji="1" lang="ja-JP" altLang="en-US"/>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endParaRPr lang="en-US"/>
          </a:p>
        </p:txBody>
      </p:sp>
      <p:sp>
        <p:nvSpPr>
          <p:cNvPr id="6" name="スライド番号プレースホルダー 5"/>
          <p:cNvSpPr>
            <a:spLocks noGrp="1"/>
          </p:cNvSpPr>
          <p:nvPr>
            <p:ph type="sldNum" sz="quarter" idx="5"/>
          </p:nvPr>
        </p:nvSpPr>
        <p:spPr/>
        <p:txBody>
          <a:bodyPr/>
          <a:lstStyle/>
          <a:p>
            <a:fld id="{B36E7EC0-9BE3-5541-9D76-7DE32A6C9D42}" type="slidenum">
              <a:rPr lang="en-US" smtClean="0"/>
              <a:t>5</a:t>
            </a:fld>
            <a:endParaRPr lang="en-US"/>
          </a:p>
        </p:txBody>
      </p:sp>
    </p:spTree>
    <p:extLst>
      <p:ext uri="{BB962C8B-B14F-4D97-AF65-F5344CB8AC3E}">
        <p14:creationId xmlns:p14="http://schemas.microsoft.com/office/powerpoint/2010/main" val="3740500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D5B8DD-A540-934F-AAFB-28EB005A865A}"/>
              </a:ext>
            </a:extLst>
          </p:cNvPr>
          <p:cNvSpPr>
            <a:spLocks noGrp="1"/>
          </p:cNvSpPr>
          <p:nvPr>
            <p:ph type="body" idx="1"/>
          </p:nvPr>
        </p:nvSpPr>
        <p:spPr/>
        <p:txBody>
          <a:bodyPr/>
          <a:lstStyle/>
          <a:p>
            <a:pPr marL="0" lvl="0" indent="0" algn="l" rtl="0">
              <a:spcBef>
                <a:spcPts val="0"/>
              </a:spcBef>
              <a:spcAft>
                <a:spcPts val="0"/>
              </a:spcAft>
              <a:buNone/>
            </a:pPr>
            <a:r>
              <a:rPr lang="en-US" altLang="ja-JP" dirty="0"/>
              <a:t>1.</a:t>
            </a:r>
            <a:r>
              <a:rPr lang="ja-JP" altLang="en-US"/>
              <a:t>今回はアジャイル開発を採用しました。</a:t>
            </a:r>
          </a:p>
          <a:p>
            <a:pPr marL="0" lvl="0" indent="0" algn="l" rtl="0">
              <a:spcBef>
                <a:spcPts val="0"/>
              </a:spcBef>
              <a:spcAft>
                <a:spcPts val="0"/>
              </a:spcAft>
              <a:buNone/>
            </a:pPr>
            <a:r>
              <a:rPr lang="en-US" altLang="ja-JP" dirty="0"/>
              <a:t>2.</a:t>
            </a:r>
            <a:r>
              <a:rPr lang="ja-JP" altLang="en-US"/>
              <a:t>アジャイル開発は短いスパンで小さな機能の開発を繰り返していく手法です。</a:t>
            </a:r>
          </a:p>
          <a:p>
            <a:pPr marL="0" lvl="0" indent="0" algn="l" rtl="0">
              <a:spcBef>
                <a:spcPts val="0"/>
              </a:spcBef>
              <a:spcAft>
                <a:spcPts val="0"/>
              </a:spcAft>
              <a:buNone/>
            </a:pPr>
            <a:r>
              <a:rPr lang="en-US" altLang="ja-JP" dirty="0"/>
              <a:t>3.</a:t>
            </a:r>
            <a:r>
              <a:rPr lang="ja-JP" altLang="en-US"/>
              <a:t>今回作成した</a:t>
            </a:r>
            <a:r>
              <a:rPr lang="en" altLang="ja-JP" dirty="0" err="1"/>
              <a:t>Ideash</a:t>
            </a:r>
            <a:r>
              <a:rPr lang="ja-JP" altLang="en-US"/>
              <a:t>は、機能ひとつ一つで使うことができるため、相性がいいのではないかと思います。</a:t>
            </a:r>
          </a:p>
          <a:p>
            <a:endParaRPr kumimoji="1" lang="en-US" altLang="ja-JP" dirty="0"/>
          </a:p>
        </p:txBody>
      </p:sp>
    </p:spTree>
    <p:extLst>
      <p:ext uri="{BB962C8B-B14F-4D97-AF65-F5344CB8AC3E}">
        <p14:creationId xmlns:p14="http://schemas.microsoft.com/office/powerpoint/2010/main" val="3193944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D5B8DD-A540-934F-AAFB-28EB005A865A}"/>
              </a:ext>
            </a:extLst>
          </p:cNvPr>
          <p:cNvSpPr>
            <a:spLocks noGrp="1"/>
          </p:cNvSpPr>
          <p:nvPr>
            <p:ph type="body" idx="1"/>
          </p:nvPr>
        </p:nvSpPr>
        <p:spPr/>
        <p:txBody>
          <a:bodyPr/>
          <a:lstStyle/>
          <a:p>
            <a:pPr marL="0" lvl="0" indent="0" algn="l" rtl="0">
              <a:spcBef>
                <a:spcPts val="0"/>
              </a:spcBef>
              <a:spcAft>
                <a:spcPts val="0"/>
              </a:spcAft>
              <a:buNone/>
            </a:pPr>
            <a:r>
              <a:rPr lang="ja-JP" altLang="en-US"/>
              <a:t>使用技術はこのようになっています。</a:t>
            </a:r>
          </a:p>
          <a:p>
            <a:endParaRPr kumimoji="1" lang="en-US" altLang="ja-JP" dirty="0"/>
          </a:p>
        </p:txBody>
      </p:sp>
    </p:spTree>
    <p:extLst>
      <p:ext uri="{BB962C8B-B14F-4D97-AF65-F5344CB8AC3E}">
        <p14:creationId xmlns:p14="http://schemas.microsoft.com/office/powerpoint/2010/main" val="114877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D5B8DD-A540-934F-AAFB-28EB005A865A}"/>
              </a:ext>
            </a:extLst>
          </p:cNvPr>
          <p:cNvSpPr>
            <a:spLocks noGrp="1"/>
          </p:cNvSpPr>
          <p:nvPr>
            <p:ph type="body" idx="1"/>
          </p:nvPr>
        </p:nvSpPr>
        <p:spPr/>
        <p:txBody>
          <a:bodyPr/>
          <a:lstStyle/>
          <a:p>
            <a:pPr marL="0" lvl="0" indent="0" algn="l" rtl="0">
              <a:spcBef>
                <a:spcPts val="0"/>
              </a:spcBef>
              <a:spcAft>
                <a:spcPts val="0"/>
              </a:spcAft>
              <a:buNone/>
            </a:pPr>
            <a:r>
              <a:rPr lang="en-US" altLang="ja-JP" dirty="0"/>
              <a:t>1.</a:t>
            </a:r>
            <a:r>
              <a:rPr lang="ja-JP" altLang="en-US"/>
              <a:t>ブレインストーミングで行っている非同期処理は、</a:t>
            </a:r>
            <a:r>
              <a:rPr lang="en" altLang="ja-JP" dirty="0"/>
              <a:t>Action Cable</a:t>
            </a:r>
            <a:r>
              <a:rPr lang="ja-JP" altLang="en-US"/>
              <a:t>で実現しています。</a:t>
            </a:r>
          </a:p>
          <a:p>
            <a:pPr marL="0" lvl="0" indent="0" algn="l" rtl="0">
              <a:spcBef>
                <a:spcPts val="0"/>
              </a:spcBef>
              <a:spcAft>
                <a:spcPts val="0"/>
              </a:spcAft>
              <a:buNone/>
            </a:pPr>
            <a:r>
              <a:rPr lang="en-US" altLang="ja-JP" dirty="0"/>
              <a:t>2.</a:t>
            </a:r>
            <a:r>
              <a:rPr lang="ja-JP" altLang="en-US"/>
              <a:t>少し図がわかりにくいかもしれませんが、要するに</a:t>
            </a:r>
          </a:p>
          <a:p>
            <a:pPr marL="0" lvl="0" indent="0" algn="l" rtl="0">
              <a:spcBef>
                <a:spcPts val="0"/>
              </a:spcBef>
              <a:spcAft>
                <a:spcPts val="0"/>
              </a:spcAft>
              <a:buNone/>
            </a:pPr>
            <a:r>
              <a:rPr lang="ja-JP" altLang="en-US"/>
              <a:t>クライアントが情報を送信</a:t>
            </a:r>
            <a:r>
              <a:rPr lang="en-US" altLang="ja-JP" dirty="0"/>
              <a:t>////////</a:t>
            </a:r>
            <a:r>
              <a:rPr lang="ja-JP" altLang="en-US"/>
              <a:t>クリック</a:t>
            </a:r>
            <a:r>
              <a:rPr lang="en-US" altLang="ja-JP" dirty="0"/>
              <a:t>////////</a:t>
            </a:r>
            <a:r>
              <a:rPr lang="ja-JP" altLang="en-US"/>
              <a:t>し、受け取った</a:t>
            </a:r>
            <a:r>
              <a:rPr lang="en" altLang="ja-JP" dirty="0"/>
              <a:t>Rails</a:t>
            </a:r>
            <a:r>
              <a:rPr lang="ja-JP" altLang="en-US"/>
              <a:t>がデータベースを更新</a:t>
            </a:r>
            <a:r>
              <a:rPr lang="en-US" altLang="ja-JP" dirty="0"/>
              <a:t>//////////</a:t>
            </a:r>
            <a:r>
              <a:rPr lang="ja-JP" altLang="en-US"/>
              <a:t>クリック</a:t>
            </a:r>
            <a:r>
              <a:rPr lang="en-US" altLang="ja-JP" dirty="0"/>
              <a:t>/////////</a:t>
            </a:r>
            <a:r>
              <a:rPr lang="ja-JP" altLang="en-US"/>
              <a:t>し、</a:t>
            </a:r>
            <a:r>
              <a:rPr lang="en-US" altLang="ja-JP" dirty="0"/>
              <a:t>/////////</a:t>
            </a:r>
            <a:r>
              <a:rPr lang="ja-JP" altLang="en-US"/>
              <a:t>クリック</a:t>
            </a:r>
            <a:r>
              <a:rPr lang="en-US" altLang="ja-JP" dirty="0"/>
              <a:t>////////////</a:t>
            </a:r>
            <a:r>
              <a:rPr lang="ja-JP" altLang="en-US"/>
              <a:t>結果を同時に接続している全部のクライアントに送信する</a:t>
            </a:r>
            <a:r>
              <a:rPr lang="en-US" altLang="ja-JP" dirty="0"/>
              <a:t>//////////</a:t>
            </a:r>
            <a:r>
              <a:rPr lang="ja-JP" altLang="en-US"/>
              <a:t>クリック</a:t>
            </a:r>
            <a:r>
              <a:rPr lang="en-US" altLang="ja-JP" dirty="0"/>
              <a:t>////////////</a:t>
            </a:r>
            <a:endParaRPr lang="ja-JP" altLang="en-US"/>
          </a:p>
          <a:p>
            <a:pPr marL="0" lvl="0" indent="0" algn="l" rtl="0">
              <a:spcBef>
                <a:spcPts val="0"/>
              </a:spcBef>
              <a:spcAft>
                <a:spcPts val="0"/>
              </a:spcAft>
              <a:buNone/>
            </a:pPr>
            <a:r>
              <a:rPr lang="ja-JP" altLang="en-US"/>
              <a:t>という流れになっています。</a:t>
            </a:r>
          </a:p>
          <a:p>
            <a:pPr marL="0" lvl="0" indent="0" algn="l" rtl="0">
              <a:spcBef>
                <a:spcPts val="0"/>
              </a:spcBef>
              <a:spcAft>
                <a:spcPts val="0"/>
              </a:spcAft>
              <a:buNone/>
            </a:pPr>
            <a:r>
              <a:rPr lang="en-US" altLang="ja-JP" dirty="0"/>
              <a:t>3.</a:t>
            </a:r>
            <a:r>
              <a:rPr lang="en" altLang="ja-JP" dirty="0" err="1"/>
              <a:t>ActionCable</a:t>
            </a:r>
            <a:r>
              <a:rPr lang="ja-JP" altLang="en-US"/>
              <a:t>を使うことでデータベースを同時に更新してしまうなどが発生しないため安心して非同期通信を実行することができます。</a:t>
            </a:r>
          </a:p>
          <a:p>
            <a:endParaRPr kumimoji="1" lang="en-US" altLang="ja-JP" dirty="0"/>
          </a:p>
        </p:txBody>
      </p:sp>
    </p:spTree>
    <p:extLst>
      <p:ext uri="{BB962C8B-B14F-4D97-AF65-F5344CB8AC3E}">
        <p14:creationId xmlns:p14="http://schemas.microsoft.com/office/powerpoint/2010/main" val="2832852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D5B8DD-A540-934F-AAFB-28EB005A865A}"/>
              </a:ext>
            </a:extLst>
          </p:cNvPr>
          <p:cNvSpPr>
            <a:spLocks noGrp="1"/>
          </p:cNvSpPr>
          <p:nvPr>
            <p:ph type="body" idx="1"/>
          </p:nvPr>
        </p:nvSpPr>
        <p:spPr/>
        <p:txBody>
          <a:bodyPr/>
          <a:lstStyle/>
          <a:p>
            <a:pPr marL="0" lvl="0" indent="0" algn="l" rtl="0">
              <a:spcBef>
                <a:spcPts val="0"/>
              </a:spcBef>
              <a:spcAft>
                <a:spcPts val="0"/>
              </a:spcAft>
              <a:buNone/>
            </a:pPr>
            <a:r>
              <a:rPr lang="en-US" altLang="ja-JP" dirty="0"/>
              <a:t>1.</a:t>
            </a:r>
            <a:r>
              <a:rPr lang="ja-JP" altLang="en-US"/>
              <a:t>展望として、次の発想法としてマンダラート機能の実装を予定しております。</a:t>
            </a:r>
            <a:r>
              <a:rPr lang="en-US" altLang="ja-JP" dirty="0"/>
              <a:t>/////////////</a:t>
            </a:r>
            <a:r>
              <a:rPr lang="ja-JP" altLang="en-US"/>
              <a:t>クリック</a:t>
            </a:r>
            <a:r>
              <a:rPr lang="en-US" altLang="ja-JP" dirty="0"/>
              <a:t>////////////</a:t>
            </a:r>
            <a:endParaRPr lang="ja-JP" altLang="en-US"/>
          </a:p>
          <a:p>
            <a:pPr marL="0" lvl="0" indent="0" algn="l" rtl="0">
              <a:spcBef>
                <a:spcPts val="0"/>
              </a:spcBef>
              <a:spcAft>
                <a:spcPts val="0"/>
              </a:spcAft>
              <a:buNone/>
            </a:pPr>
            <a:r>
              <a:rPr lang="en-US" altLang="ja-JP" dirty="0"/>
              <a:t>2.</a:t>
            </a:r>
            <a:r>
              <a:rPr lang="ja-JP" altLang="en-US"/>
              <a:t>また、</a:t>
            </a:r>
            <a:r>
              <a:rPr lang="en-US" altLang="ja-JP" dirty="0"/>
              <a:t>//////////</a:t>
            </a:r>
            <a:r>
              <a:rPr lang="ja-JP" altLang="en-US"/>
              <a:t>クリック</a:t>
            </a:r>
            <a:r>
              <a:rPr lang="en-US" altLang="ja-JP" dirty="0"/>
              <a:t>//////////</a:t>
            </a:r>
            <a:r>
              <a:rPr lang="ja-JP" altLang="en-US"/>
              <a:t>負荷テストを行い公開しても大丈夫そうであれば</a:t>
            </a:r>
            <a:r>
              <a:rPr lang="en" altLang="ja-JP" dirty="0"/>
              <a:t>Google</a:t>
            </a:r>
            <a:r>
              <a:rPr lang="ja-JP" altLang="en-US"/>
              <a:t>検索などからのユーザ獲得に向けて</a:t>
            </a:r>
            <a:r>
              <a:rPr lang="en" altLang="ja-JP" dirty="0"/>
              <a:t>SEO</a:t>
            </a:r>
            <a:r>
              <a:rPr lang="ja-JP" altLang="en-US"/>
              <a:t>対策や</a:t>
            </a:r>
            <a:r>
              <a:rPr lang="en" altLang="ja-JP" dirty="0"/>
              <a:t>SNS</a:t>
            </a:r>
            <a:r>
              <a:rPr lang="ja-JP" altLang="en-US"/>
              <a:t>を使って告知を行い、その後ユーザ分析を行います。</a:t>
            </a:r>
          </a:p>
          <a:p>
            <a:endParaRPr kumimoji="1" lang="ja-JP" altLang="en-US"/>
          </a:p>
        </p:txBody>
      </p:sp>
    </p:spTree>
    <p:extLst>
      <p:ext uri="{BB962C8B-B14F-4D97-AF65-F5344CB8AC3E}">
        <p14:creationId xmlns:p14="http://schemas.microsoft.com/office/powerpoint/2010/main" val="1268969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Full Image without Header &amp;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17336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1_Full Image without Header &amp; Footer">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3D9F758D-467E-4663-BEAD-BFBB640C6FC6}"/>
              </a:ext>
            </a:extLst>
          </p:cNvPr>
          <p:cNvSpPr>
            <a:spLocks noGrp="1"/>
          </p:cNvSpPr>
          <p:nvPr>
            <p:ph type="pic" sz="quarter" idx="21" hasCustomPrompt="1"/>
          </p:nvPr>
        </p:nvSpPr>
        <p:spPr>
          <a:xfrm>
            <a:off x="4923632" y="2762251"/>
            <a:ext cx="2344736" cy="2344734"/>
          </a:xfrm>
          <a:custGeom>
            <a:avLst/>
            <a:gdLst>
              <a:gd name="connsiteX0" fmla="*/ 0 w 2032953"/>
              <a:gd name="connsiteY0" fmla="*/ 0 h 2316161"/>
              <a:gd name="connsiteX1" fmla="*/ 2032953 w 2032953"/>
              <a:gd name="connsiteY1" fmla="*/ 0 h 2316161"/>
              <a:gd name="connsiteX2" fmla="*/ 2032953 w 2032953"/>
              <a:gd name="connsiteY2" fmla="*/ 2316161 h 2316161"/>
              <a:gd name="connsiteX3" fmla="*/ 0 w 2032953"/>
              <a:gd name="connsiteY3" fmla="*/ 2316161 h 2316161"/>
            </a:gdLst>
            <a:ahLst/>
            <a:cxnLst>
              <a:cxn ang="0">
                <a:pos x="connsiteX0" y="connsiteY0"/>
              </a:cxn>
              <a:cxn ang="0">
                <a:pos x="connsiteX1" y="connsiteY1"/>
              </a:cxn>
              <a:cxn ang="0">
                <a:pos x="connsiteX2" y="connsiteY2"/>
              </a:cxn>
              <a:cxn ang="0">
                <a:pos x="connsiteX3" y="connsiteY3"/>
              </a:cxn>
            </a:cxnLst>
            <a:rect l="l" t="t" r="r" b="b"/>
            <a:pathLst>
              <a:path w="2032953" h="2316161">
                <a:moveTo>
                  <a:pt x="0" y="0"/>
                </a:moveTo>
                <a:lnTo>
                  <a:pt x="2032953" y="0"/>
                </a:lnTo>
                <a:lnTo>
                  <a:pt x="2032953" y="2316161"/>
                </a:lnTo>
                <a:lnTo>
                  <a:pt x="0" y="2316161"/>
                </a:lnTo>
                <a:close/>
              </a:path>
            </a:pathLst>
          </a:custGeom>
        </p:spPr>
        <p:txBody>
          <a:bodyPr wrap="square">
            <a:noAutofit/>
          </a:bodyPr>
          <a:lstStyle>
            <a:lvl1pPr marL="0" indent="0">
              <a:buFontTx/>
              <a:buNone/>
              <a:defRPr sz="1200"/>
            </a:lvl1pPr>
          </a:lstStyle>
          <a:p>
            <a:r>
              <a:rPr lang="en-US" dirty="0"/>
              <a:t>Picture</a:t>
            </a:r>
          </a:p>
        </p:txBody>
      </p:sp>
      <p:sp>
        <p:nvSpPr>
          <p:cNvPr id="9" name="Picture Placeholder 7">
            <a:extLst>
              <a:ext uri="{FF2B5EF4-FFF2-40B4-BE49-F238E27FC236}">
                <a16:creationId xmlns:a16="http://schemas.microsoft.com/office/drawing/2014/main" id="{91AEDADC-8CBE-4D00-A2C5-DA44FDD35DC6}"/>
              </a:ext>
            </a:extLst>
          </p:cNvPr>
          <p:cNvSpPr>
            <a:spLocks noGrp="1"/>
          </p:cNvSpPr>
          <p:nvPr>
            <p:ph type="pic" sz="quarter" idx="22" hasCustomPrompt="1"/>
          </p:nvPr>
        </p:nvSpPr>
        <p:spPr>
          <a:xfrm>
            <a:off x="7870032" y="2762251"/>
            <a:ext cx="2344736" cy="2344734"/>
          </a:xfrm>
          <a:custGeom>
            <a:avLst/>
            <a:gdLst>
              <a:gd name="connsiteX0" fmla="*/ 0 w 2032953"/>
              <a:gd name="connsiteY0" fmla="*/ 0 h 2316161"/>
              <a:gd name="connsiteX1" fmla="*/ 2032953 w 2032953"/>
              <a:gd name="connsiteY1" fmla="*/ 0 h 2316161"/>
              <a:gd name="connsiteX2" fmla="*/ 2032953 w 2032953"/>
              <a:gd name="connsiteY2" fmla="*/ 2316161 h 2316161"/>
              <a:gd name="connsiteX3" fmla="*/ 0 w 2032953"/>
              <a:gd name="connsiteY3" fmla="*/ 2316161 h 2316161"/>
            </a:gdLst>
            <a:ahLst/>
            <a:cxnLst>
              <a:cxn ang="0">
                <a:pos x="connsiteX0" y="connsiteY0"/>
              </a:cxn>
              <a:cxn ang="0">
                <a:pos x="connsiteX1" y="connsiteY1"/>
              </a:cxn>
              <a:cxn ang="0">
                <a:pos x="connsiteX2" y="connsiteY2"/>
              </a:cxn>
              <a:cxn ang="0">
                <a:pos x="connsiteX3" y="connsiteY3"/>
              </a:cxn>
            </a:cxnLst>
            <a:rect l="l" t="t" r="r" b="b"/>
            <a:pathLst>
              <a:path w="2032953" h="2316161">
                <a:moveTo>
                  <a:pt x="0" y="0"/>
                </a:moveTo>
                <a:lnTo>
                  <a:pt x="2032953" y="0"/>
                </a:lnTo>
                <a:lnTo>
                  <a:pt x="2032953" y="2316161"/>
                </a:lnTo>
                <a:lnTo>
                  <a:pt x="0" y="2316161"/>
                </a:lnTo>
                <a:close/>
              </a:path>
            </a:pathLst>
          </a:custGeom>
        </p:spPr>
        <p:txBody>
          <a:bodyPr wrap="square">
            <a:noAutofit/>
          </a:bodyPr>
          <a:lstStyle>
            <a:lvl1pPr marL="0" indent="0">
              <a:buFontTx/>
              <a:buNone/>
              <a:defRPr sz="1200"/>
            </a:lvl1pPr>
          </a:lstStyle>
          <a:p>
            <a:r>
              <a:rPr lang="en-US" dirty="0"/>
              <a:t>Picture</a:t>
            </a:r>
          </a:p>
        </p:txBody>
      </p:sp>
      <p:sp>
        <p:nvSpPr>
          <p:cNvPr id="10" name="Picture Placeholder 7">
            <a:extLst>
              <a:ext uri="{FF2B5EF4-FFF2-40B4-BE49-F238E27FC236}">
                <a16:creationId xmlns:a16="http://schemas.microsoft.com/office/drawing/2014/main" id="{C2AF9B73-E30C-49E0-8207-8ED58A857DF2}"/>
              </a:ext>
            </a:extLst>
          </p:cNvPr>
          <p:cNvSpPr>
            <a:spLocks noGrp="1"/>
          </p:cNvSpPr>
          <p:nvPr>
            <p:ph type="pic" sz="quarter" idx="23" hasCustomPrompt="1"/>
          </p:nvPr>
        </p:nvSpPr>
        <p:spPr>
          <a:xfrm>
            <a:off x="1977232" y="2762251"/>
            <a:ext cx="2344736" cy="2344734"/>
          </a:xfrm>
          <a:custGeom>
            <a:avLst/>
            <a:gdLst>
              <a:gd name="connsiteX0" fmla="*/ 0 w 2032953"/>
              <a:gd name="connsiteY0" fmla="*/ 0 h 2316161"/>
              <a:gd name="connsiteX1" fmla="*/ 2032953 w 2032953"/>
              <a:gd name="connsiteY1" fmla="*/ 0 h 2316161"/>
              <a:gd name="connsiteX2" fmla="*/ 2032953 w 2032953"/>
              <a:gd name="connsiteY2" fmla="*/ 2316161 h 2316161"/>
              <a:gd name="connsiteX3" fmla="*/ 0 w 2032953"/>
              <a:gd name="connsiteY3" fmla="*/ 2316161 h 2316161"/>
            </a:gdLst>
            <a:ahLst/>
            <a:cxnLst>
              <a:cxn ang="0">
                <a:pos x="connsiteX0" y="connsiteY0"/>
              </a:cxn>
              <a:cxn ang="0">
                <a:pos x="connsiteX1" y="connsiteY1"/>
              </a:cxn>
              <a:cxn ang="0">
                <a:pos x="connsiteX2" y="connsiteY2"/>
              </a:cxn>
              <a:cxn ang="0">
                <a:pos x="connsiteX3" y="connsiteY3"/>
              </a:cxn>
            </a:cxnLst>
            <a:rect l="l" t="t" r="r" b="b"/>
            <a:pathLst>
              <a:path w="2032953" h="2316161">
                <a:moveTo>
                  <a:pt x="0" y="0"/>
                </a:moveTo>
                <a:lnTo>
                  <a:pt x="2032953" y="0"/>
                </a:lnTo>
                <a:lnTo>
                  <a:pt x="2032953" y="2316161"/>
                </a:lnTo>
                <a:lnTo>
                  <a:pt x="0" y="2316161"/>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223005636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0_Full Image without Header &amp; Footer">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D7194F2F-DB50-4712-B2EE-3DCEC3213B7B}"/>
              </a:ext>
            </a:extLst>
          </p:cNvPr>
          <p:cNvSpPr>
            <a:spLocks noGrp="1"/>
          </p:cNvSpPr>
          <p:nvPr>
            <p:ph type="pic" sz="quarter" idx="18" hasCustomPrompt="1"/>
          </p:nvPr>
        </p:nvSpPr>
        <p:spPr>
          <a:xfrm>
            <a:off x="0" y="0"/>
            <a:ext cx="3048000" cy="3429000"/>
          </a:xfrm>
          <a:custGeom>
            <a:avLst/>
            <a:gdLst>
              <a:gd name="connsiteX0" fmla="*/ 0 w 7700964"/>
              <a:gd name="connsiteY0" fmla="*/ 0 h 3206610"/>
              <a:gd name="connsiteX1" fmla="*/ 7700964 w 7700964"/>
              <a:gd name="connsiteY1" fmla="*/ 0 h 3206610"/>
              <a:gd name="connsiteX2" fmla="*/ 7700964 w 7700964"/>
              <a:gd name="connsiteY2" fmla="*/ 3206610 h 3206610"/>
              <a:gd name="connsiteX3" fmla="*/ 0 w 7700964"/>
              <a:gd name="connsiteY3" fmla="*/ 3206610 h 3206610"/>
            </a:gdLst>
            <a:ahLst/>
            <a:cxnLst>
              <a:cxn ang="0">
                <a:pos x="connsiteX0" y="connsiteY0"/>
              </a:cxn>
              <a:cxn ang="0">
                <a:pos x="connsiteX1" y="connsiteY1"/>
              </a:cxn>
              <a:cxn ang="0">
                <a:pos x="connsiteX2" y="connsiteY2"/>
              </a:cxn>
              <a:cxn ang="0">
                <a:pos x="connsiteX3" y="connsiteY3"/>
              </a:cxn>
            </a:cxnLst>
            <a:rect l="l" t="t" r="r" b="b"/>
            <a:pathLst>
              <a:path w="7700964" h="3206610">
                <a:moveTo>
                  <a:pt x="0" y="0"/>
                </a:moveTo>
                <a:lnTo>
                  <a:pt x="7700964" y="0"/>
                </a:lnTo>
                <a:lnTo>
                  <a:pt x="7700964" y="3206610"/>
                </a:lnTo>
                <a:lnTo>
                  <a:pt x="0" y="3206610"/>
                </a:lnTo>
                <a:close/>
              </a:path>
            </a:pathLst>
          </a:custGeom>
        </p:spPr>
        <p:txBody>
          <a:bodyPr wrap="square">
            <a:noAutofit/>
          </a:bodyPr>
          <a:lstStyle>
            <a:lvl1pPr marL="0" indent="0">
              <a:buFontTx/>
              <a:buNone/>
              <a:defRPr sz="1200"/>
            </a:lvl1pPr>
          </a:lstStyle>
          <a:p>
            <a:r>
              <a:rPr lang="en-US" dirty="0"/>
              <a:t>Picture</a:t>
            </a:r>
          </a:p>
        </p:txBody>
      </p:sp>
      <p:sp>
        <p:nvSpPr>
          <p:cNvPr id="5" name="Picture Placeholder 4">
            <a:extLst>
              <a:ext uri="{FF2B5EF4-FFF2-40B4-BE49-F238E27FC236}">
                <a16:creationId xmlns:a16="http://schemas.microsoft.com/office/drawing/2014/main" id="{6B76BBE7-4222-4E92-8174-E8871EE31A67}"/>
              </a:ext>
            </a:extLst>
          </p:cNvPr>
          <p:cNvSpPr>
            <a:spLocks noGrp="1"/>
          </p:cNvSpPr>
          <p:nvPr>
            <p:ph type="pic" sz="quarter" idx="23" hasCustomPrompt="1"/>
          </p:nvPr>
        </p:nvSpPr>
        <p:spPr>
          <a:xfrm>
            <a:off x="3048001" y="905262"/>
            <a:ext cx="4883708" cy="5047476"/>
          </a:xfrm>
          <a:custGeom>
            <a:avLst/>
            <a:gdLst>
              <a:gd name="connsiteX0" fmla="*/ 0 w 4883708"/>
              <a:gd name="connsiteY0" fmla="*/ 0 h 5047476"/>
              <a:gd name="connsiteX1" fmla="*/ 4883708 w 4883708"/>
              <a:gd name="connsiteY1" fmla="*/ 0 h 5047476"/>
              <a:gd name="connsiteX2" fmla="*/ 4883708 w 4883708"/>
              <a:gd name="connsiteY2" fmla="*/ 5047476 h 5047476"/>
              <a:gd name="connsiteX3" fmla="*/ 0 w 4883708"/>
              <a:gd name="connsiteY3" fmla="*/ 5047476 h 5047476"/>
            </a:gdLst>
            <a:ahLst/>
            <a:cxnLst>
              <a:cxn ang="0">
                <a:pos x="connsiteX0" y="connsiteY0"/>
              </a:cxn>
              <a:cxn ang="0">
                <a:pos x="connsiteX1" y="connsiteY1"/>
              </a:cxn>
              <a:cxn ang="0">
                <a:pos x="connsiteX2" y="connsiteY2"/>
              </a:cxn>
              <a:cxn ang="0">
                <a:pos x="connsiteX3" y="connsiteY3"/>
              </a:cxn>
            </a:cxnLst>
            <a:rect l="l" t="t" r="r" b="b"/>
            <a:pathLst>
              <a:path w="4883708" h="5047476">
                <a:moveTo>
                  <a:pt x="0" y="0"/>
                </a:moveTo>
                <a:lnTo>
                  <a:pt x="4883708" y="0"/>
                </a:lnTo>
                <a:lnTo>
                  <a:pt x="4883708" y="5047476"/>
                </a:lnTo>
                <a:lnTo>
                  <a:pt x="0" y="5047476"/>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320840826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5_Full Image without Header &amp; Footer">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7EBBCE2-7697-4DF5-BC35-7CD077B64F49}"/>
              </a:ext>
            </a:extLst>
          </p:cNvPr>
          <p:cNvSpPr>
            <a:spLocks noGrp="1"/>
          </p:cNvSpPr>
          <p:nvPr>
            <p:ph type="pic" sz="quarter" idx="14" hasCustomPrompt="1"/>
          </p:nvPr>
        </p:nvSpPr>
        <p:spPr>
          <a:xfrm>
            <a:off x="6096004" y="927240"/>
            <a:ext cx="4881561" cy="5930760"/>
          </a:xfrm>
          <a:custGeom>
            <a:avLst/>
            <a:gdLst>
              <a:gd name="connsiteX0" fmla="*/ 0 w 4881561"/>
              <a:gd name="connsiteY0" fmla="*/ 0 h 5003521"/>
              <a:gd name="connsiteX1" fmla="*/ 4881561 w 4881561"/>
              <a:gd name="connsiteY1" fmla="*/ 0 h 5003521"/>
              <a:gd name="connsiteX2" fmla="*/ 4881561 w 4881561"/>
              <a:gd name="connsiteY2" fmla="*/ 5003521 h 5003521"/>
              <a:gd name="connsiteX3" fmla="*/ 0 w 4881561"/>
              <a:gd name="connsiteY3" fmla="*/ 5003521 h 5003521"/>
            </a:gdLst>
            <a:ahLst/>
            <a:cxnLst>
              <a:cxn ang="0">
                <a:pos x="connsiteX0" y="connsiteY0"/>
              </a:cxn>
              <a:cxn ang="0">
                <a:pos x="connsiteX1" y="connsiteY1"/>
              </a:cxn>
              <a:cxn ang="0">
                <a:pos x="connsiteX2" y="connsiteY2"/>
              </a:cxn>
              <a:cxn ang="0">
                <a:pos x="connsiteX3" y="connsiteY3"/>
              </a:cxn>
            </a:cxnLst>
            <a:rect l="l" t="t" r="r" b="b"/>
            <a:pathLst>
              <a:path w="4881561" h="5003521">
                <a:moveTo>
                  <a:pt x="0" y="0"/>
                </a:moveTo>
                <a:lnTo>
                  <a:pt x="4881561" y="0"/>
                </a:lnTo>
                <a:lnTo>
                  <a:pt x="4881561" y="5003521"/>
                </a:lnTo>
                <a:lnTo>
                  <a:pt x="0" y="5003521"/>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292107941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3_Full Image without Header &amp; Foot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7ACBE90-9FDC-4468-B6EE-A928F53FB60F}"/>
              </a:ext>
            </a:extLst>
          </p:cNvPr>
          <p:cNvSpPr>
            <a:spLocks noGrp="1"/>
          </p:cNvSpPr>
          <p:nvPr>
            <p:ph type="pic" sz="quarter" idx="14" hasCustomPrompt="1"/>
          </p:nvPr>
        </p:nvSpPr>
        <p:spPr>
          <a:xfrm>
            <a:off x="3276600" y="0"/>
            <a:ext cx="2819400" cy="2590800"/>
          </a:xfrm>
          <a:custGeom>
            <a:avLst/>
            <a:gdLst>
              <a:gd name="connsiteX0" fmla="*/ 0 w 2819400"/>
              <a:gd name="connsiteY0" fmla="*/ 0 h 2590800"/>
              <a:gd name="connsiteX1" fmla="*/ 2819400 w 2819400"/>
              <a:gd name="connsiteY1" fmla="*/ 0 h 2590800"/>
              <a:gd name="connsiteX2" fmla="*/ 2819400 w 2819400"/>
              <a:gd name="connsiteY2" fmla="*/ 2590800 h 2590800"/>
              <a:gd name="connsiteX3" fmla="*/ 0 w 281940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2819400" h="2590800">
                <a:moveTo>
                  <a:pt x="0" y="0"/>
                </a:moveTo>
                <a:lnTo>
                  <a:pt x="2819400" y="0"/>
                </a:lnTo>
                <a:lnTo>
                  <a:pt x="2819400" y="2590800"/>
                </a:lnTo>
                <a:lnTo>
                  <a:pt x="0" y="2590800"/>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314368429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7_Full Image without Header &amp; Foot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578FD28-1E77-4D90-88F5-3EE8920E9235}"/>
              </a:ext>
            </a:extLst>
          </p:cNvPr>
          <p:cNvSpPr>
            <a:spLocks noGrp="1"/>
          </p:cNvSpPr>
          <p:nvPr>
            <p:ph type="pic" sz="quarter" idx="11" hasCustomPrompt="1"/>
          </p:nvPr>
        </p:nvSpPr>
        <p:spPr>
          <a:xfrm>
            <a:off x="730964" y="927240"/>
            <a:ext cx="3117187" cy="5003520"/>
          </a:xfrm>
          <a:custGeom>
            <a:avLst/>
            <a:gdLst>
              <a:gd name="connsiteX0" fmla="*/ 0 w 3117186"/>
              <a:gd name="connsiteY0" fmla="*/ 0 h 5003520"/>
              <a:gd name="connsiteX1" fmla="*/ 3117186 w 3117186"/>
              <a:gd name="connsiteY1" fmla="*/ 0 h 5003520"/>
              <a:gd name="connsiteX2" fmla="*/ 3117186 w 3117186"/>
              <a:gd name="connsiteY2" fmla="*/ 5003520 h 5003520"/>
              <a:gd name="connsiteX3" fmla="*/ 0 w 3117186"/>
              <a:gd name="connsiteY3" fmla="*/ 5003520 h 5003520"/>
            </a:gdLst>
            <a:ahLst/>
            <a:cxnLst>
              <a:cxn ang="0">
                <a:pos x="connsiteX0" y="connsiteY0"/>
              </a:cxn>
              <a:cxn ang="0">
                <a:pos x="connsiteX1" y="connsiteY1"/>
              </a:cxn>
              <a:cxn ang="0">
                <a:pos x="connsiteX2" y="connsiteY2"/>
              </a:cxn>
              <a:cxn ang="0">
                <a:pos x="connsiteX3" y="connsiteY3"/>
              </a:cxn>
            </a:cxnLst>
            <a:rect l="l" t="t" r="r" b="b"/>
            <a:pathLst>
              <a:path w="3117186" h="5003520">
                <a:moveTo>
                  <a:pt x="0" y="0"/>
                </a:moveTo>
                <a:lnTo>
                  <a:pt x="3117186" y="0"/>
                </a:lnTo>
                <a:lnTo>
                  <a:pt x="3117186" y="5003520"/>
                </a:lnTo>
                <a:lnTo>
                  <a:pt x="0" y="5003520"/>
                </a:lnTo>
                <a:close/>
              </a:path>
            </a:pathLst>
          </a:custGeom>
        </p:spPr>
        <p:txBody>
          <a:bodyPr wrap="square">
            <a:noAutofit/>
          </a:bodyPr>
          <a:lstStyle>
            <a:lvl1pPr marL="0" indent="0">
              <a:buFontTx/>
              <a:buNone/>
              <a:defRPr sz="1200"/>
            </a:lvl1pPr>
          </a:lstStyle>
          <a:p>
            <a:r>
              <a:rPr lang="en-US" dirty="0"/>
              <a:t>Picture</a:t>
            </a:r>
          </a:p>
        </p:txBody>
      </p:sp>
      <p:sp>
        <p:nvSpPr>
          <p:cNvPr id="6" name="Picture Placeholder 5">
            <a:extLst>
              <a:ext uri="{FF2B5EF4-FFF2-40B4-BE49-F238E27FC236}">
                <a16:creationId xmlns:a16="http://schemas.microsoft.com/office/drawing/2014/main" id="{15363E00-F9D0-4C4E-8CE6-D39FC5C87B58}"/>
              </a:ext>
            </a:extLst>
          </p:cNvPr>
          <p:cNvSpPr>
            <a:spLocks noGrp="1"/>
          </p:cNvSpPr>
          <p:nvPr>
            <p:ph type="pic" sz="quarter" idx="12" hasCustomPrompt="1"/>
          </p:nvPr>
        </p:nvSpPr>
        <p:spPr>
          <a:xfrm>
            <a:off x="8978639" y="927243"/>
            <a:ext cx="2482399" cy="5003519"/>
          </a:xfrm>
          <a:custGeom>
            <a:avLst/>
            <a:gdLst>
              <a:gd name="connsiteX0" fmla="*/ 0 w 2482399"/>
              <a:gd name="connsiteY0" fmla="*/ 0 h 5003519"/>
              <a:gd name="connsiteX1" fmla="*/ 2482399 w 2482399"/>
              <a:gd name="connsiteY1" fmla="*/ 0 h 5003519"/>
              <a:gd name="connsiteX2" fmla="*/ 2482399 w 2482399"/>
              <a:gd name="connsiteY2" fmla="*/ 5003519 h 5003519"/>
              <a:gd name="connsiteX3" fmla="*/ 0 w 2482399"/>
              <a:gd name="connsiteY3" fmla="*/ 5003519 h 5003519"/>
            </a:gdLst>
            <a:ahLst/>
            <a:cxnLst>
              <a:cxn ang="0">
                <a:pos x="connsiteX0" y="connsiteY0"/>
              </a:cxn>
              <a:cxn ang="0">
                <a:pos x="connsiteX1" y="connsiteY1"/>
              </a:cxn>
              <a:cxn ang="0">
                <a:pos x="connsiteX2" y="connsiteY2"/>
              </a:cxn>
              <a:cxn ang="0">
                <a:pos x="connsiteX3" y="connsiteY3"/>
              </a:cxn>
            </a:cxnLst>
            <a:rect l="l" t="t" r="r" b="b"/>
            <a:pathLst>
              <a:path w="2482399" h="5003519">
                <a:moveTo>
                  <a:pt x="0" y="0"/>
                </a:moveTo>
                <a:lnTo>
                  <a:pt x="2482399" y="0"/>
                </a:lnTo>
                <a:lnTo>
                  <a:pt x="2482399" y="5003519"/>
                </a:lnTo>
                <a:lnTo>
                  <a:pt x="0" y="5003519"/>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78217140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Full Image without Header &amp; Foot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3E7EB6A-D7B7-4B98-A1A3-7EB9308408B7}"/>
              </a:ext>
            </a:extLst>
          </p:cNvPr>
          <p:cNvSpPr>
            <a:spLocks noGrp="1"/>
          </p:cNvSpPr>
          <p:nvPr>
            <p:ph type="pic" sz="quarter" idx="10" hasCustomPrompt="1"/>
          </p:nvPr>
        </p:nvSpPr>
        <p:spPr>
          <a:xfrm>
            <a:off x="6096001" y="0"/>
            <a:ext cx="4881563" cy="5003520"/>
          </a:xfrm>
          <a:custGeom>
            <a:avLst/>
            <a:gdLst>
              <a:gd name="connsiteX0" fmla="*/ 0 w 4881562"/>
              <a:gd name="connsiteY0" fmla="*/ 0 h 5003520"/>
              <a:gd name="connsiteX1" fmla="*/ 4881562 w 4881562"/>
              <a:gd name="connsiteY1" fmla="*/ 0 h 5003520"/>
              <a:gd name="connsiteX2" fmla="*/ 4881562 w 4881562"/>
              <a:gd name="connsiteY2" fmla="*/ 5003520 h 5003520"/>
              <a:gd name="connsiteX3" fmla="*/ 0 w 4881562"/>
              <a:gd name="connsiteY3" fmla="*/ 5003520 h 5003520"/>
            </a:gdLst>
            <a:ahLst/>
            <a:cxnLst>
              <a:cxn ang="0">
                <a:pos x="connsiteX0" y="connsiteY0"/>
              </a:cxn>
              <a:cxn ang="0">
                <a:pos x="connsiteX1" y="connsiteY1"/>
              </a:cxn>
              <a:cxn ang="0">
                <a:pos x="connsiteX2" y="connsiteY2"/>
              </a:cxn>
              <a:cxn ang="0">
                <a:pos x="connsiteX3" y="connsiteY3"/>
              </a:cxn>
            </a:cxnLst>
            <a:rect l="l" t="t" r="r" b="b"/>
            <a:pathLst>
              <a:path w="4881562" h="5003520">
                <a:moveTo>
                  <a:pt x="0" y="0"/>
                </a:moveTo>
                <a:lnTo>
                  <a:pt x="4881562" y="0"/>
                </a:lnTo>
                <a:lnTo>
                  <a:pt x="4881562" y="5003520"/>
                </a:lnTo>
                <a:lnTo>
                  <a:pt x="0" y="5003520"/>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304292259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Full Image without Header &amp; Foot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EE2C1A0-BB81-4553-90FE-008D7F9FDF51}"/>
              </a:ext>
            </a:extLst>
          </p:cNvPr>
          <p:cNvSpPr>
            <a:spLocks noGrp="1"/>
          </p:cNvSpPr>
          <p:nvPr>
            <p:ph type="pic" sz="quarter" idx="10" hasCustomPrompt="1"/>
          </p:nvPr>
        </p:nvSpPr>
        <p:spPr>
          <a:xfrm>
            <a:off x="6413501" y="2"/>
            <a:ext cx="4824335" cy="6857999"/>
          </a:xfrm>
          <a:custGeom>
            <a:avLst/>
            <a:gdLst>
              <a:gd name="connsiteX0" fmla="*/ 0 w 4824334"/>
              <a:gd name="connsiteY0" fmla="*/ 0 h 4707804"/>
              <a:gd name="connsiteX1" fmla="*/ 4824334 w 4824334"/>
              <a:gd name="connsiteY1" fmla="*/ 0 h 4707804"/>
              <a:gd name="connsiteX2" fmla="*/ 4824334 w 4824334"/>
              <a:gd name="connsiteY2" fmla="*/ 4707804 h 4707804"/>
              <a:gd name="connsiteX3" fmla="*/ 0 w 4824334"/>
              <a:gd name="connsiteY3" fmla="*/ 4707804 h 4707804"/>
            </a:gdLst>
            <a:ahLst/>
            <a:cxnLst>
              <a:cxn ang="0">
                <a:pos x="connsiteX0" y="connsiteY0"/>
              </a:cxn>
              <a:cxn ang="0">
                <a:pos x="connsiteX1" y="connsiteY1"/>
              </a:cxn>
              <a:cxn ang="0">
                <a:pos x="connsiteX2" y="connsiteY2"/>
              </a:cxn>
              <a:cxn ang="0">
                <a:pos x="connsiteX3" y="connsiteY3"/>
              </a:cxn>
            </a:cxnLst>
            <a:rect l="l" t="t" r="r" b="b"/>
            <a:pathLst>
              <a:path w="4824334" h="4707804">
                <a:moveTo>
                  <a:pt x="0" y="0"/>
                </a:moveTo>
                <a:lnTo>
                  <a:pt x="4824334" y="0"/>
                </a:lnTo>
                <a:lnTo>
                  <a:pt x="4824334" y="4707804"/>
                </a:lnTo>
                <a:lnTo>
                  <a:pt x="0" y="4707804"/>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364115975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Full Image without Header &amp; Foot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C12F660-7761-4C00-8807-682D37BD40EA}"/>
              </a:ext>
            </a:extLst>
          </p:cNvPr>
          <p:cNvSpPr>
            <a:spLocks noGrp="1"/>
          </p:cNvSpPr>
          <p:nvPr>
            <p:ph type="pic" sz="quarter" idx="18" hasCustomPrompt="1"/>
          </p:nvPr>
        </p:nvSpPr>
        <p:spPr>
          <a:xfrm>
            <a:off x="1312067" y="1669143"/>
            <a:ext cx="4783933" cy="3519714"/>
          </a:xfrm>
          <a:custGeom>
            <a:avLst/>
            <a:gdLst>
              <a:gd name="connsiteX0" fmla="*/ 0 w 4783933"/>
              <a:gd name="connsiteY0" fmla="*/ 0 h 3519714"/>
              <a:gd name="connsiteX1" fmla="*/ 4783933 w 4783933"/>
              <a:gd name="connsiteY1" fmla="*/ 0 h 3519714"/>
              <a:gd name="connsiteX2" fmla="*/ 4783933 w 4783933"/>
              <a:gd name="connsiteY2" fmla="*/ 3519714 h 3519714"/>
              <a:gd name="connsiteX3" fmla="*/ 0 w 4783933"/>
              <a:gd name="connsiteY3" fmla="*/ 3519714 h 3519714"/>
            </a:gdLst>
            <a:ahLst/>
            <a:cxnLst>
              <a:cxn ang="0">
                <a:pos x="connsiteX0" y="connsiteY0"/>
              </a:cxn>
              <a:cxn ang="0">
                <a:pos x="connsiteX1" y="connsiteY1"/>
              </a:cxn>
              <a:cxn ang="0">
                <a:pos x="connsiteX2" y="connsiteY2"/>
              </a:cxn>
              <a:cxn ang="0">
                <a:pos x="connsiteX3" y="connsiteY3"/>
              </a:cxn>
            </a:cxnLst>
            <a:rect l="l" t="t" r="r" b="b"/>
            <a:pathLst>
              <a:path w="4783933" h="3519714">
                <a:moveTo>
                  <a:pt x="0" y="0"/>
                </a:moveTo>
                <a:lnTo>
                  <a:pt x="4783933" y="0"/>
                </a:lnTo>
                <a:lnTo>
                  <a:pt x="4783933" y="3519714"/>
                </a:lnTo>
                <a:lnTo>
                  <a:pt x="0" y="3519714"/>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363251017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Full Image without Header &amp; Foot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F5EAB72-0FFD-4DF5-9571-368FD4DDFDC8}"/>
              </a:ext>
            </a:extLst>
          </p:cNvPr>
          <p:cNvSpPr>
            <a:spLocks noGrp="1"/>
          </p:cNvSpPr>
          <p:nvPr>
            <p:ph type="pic" sz="quarter" idx="18" hasCustomPrompt="1"/>
          </p:nvPr>
        </p:nvSpPr>
        <p:spPr>
          <a:xfrm>
            <a:off x="2490789" y="2543175"/>
            <a:ext cx="7210425" cy="1771650"/>
          </a:xfrm>
          <a:custGeom>
            <a:avLst/>
            <a:gdLst>
              <a:gd name="connsiteX0" fmla="*/ 0 w 7210425"/>
              <a:gd name="connsiteY0" fmla="*/ 0 h 1771650"/>
              <a:gd name="connsiteX1" fmla="*/ 7210425 w 7210425"/>
              <a:gd name="connsiteY1" fmla="*/ 0 h 1771650"/>
              <a:gd name="connsiteX2" fmla="*/ 7210425 w 7210425"/>
              <a:gd name="connsiteY2" fmla="*/ 1771650 h 1771650"/>
              <a:gd name="connsiteX3" fmla="*/ 0 w 7210425"/>
              <a:gd name="connsiteY3" fmla="*/ 1771650 h 1771650"/>
            </a:gdLst>
            <a:ahLst/>
            <a:cxnLst>
              <a:cxn ang="0">
                <a:pos x="connsiteX0" y="connsiteY0"/>
              </a:cxn>
              <a:cxn ang="0">
                <a:pos x="connsiteX1" y="connsiteY1"/>
              </a:cxn>
              <a:cxn ang="0">
                <a:pos x="connsiteX2" y="connsiteY2"/>
              </a:cxn>
              <a:cxn ang="0">
                <a:pos x="connsiteX3" y="connsiteY3"/>
              </a:cxn>
            </a:cxnLst>
            <a:rect l="l" t="t" r="r" b="b"/>
            <a:pathLst>
              <a:path w="7210425" h="1771650">
                <a:moveTo>
                  <a:pt x="0" y="0"/>
                </a:moveTo>
                <a:lnTo>
                  <a:pt x="7210425" y="0"/>
                </a:lnTo>
                <a:lnTo>
                  <a:pt x="7210425" y="1771650"/>
                </a:lnTo>
                <a:lnTo>
                  <a:pt x="0" y="1771650"/>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418793234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Full Image without Header &amp; Foot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97B3A36-9289-4DB9-A8F5-94FC5411A8D2}"/>
              </a:ext>
            </a:extLst>
          </p:cNvPr>
          <p:cNvSpPr>
            <a:spLocks noGrp="1"/>
          </p:cNvSpPr>
          <p:nvPr>
            <p:ph type="pic" sz="quarter" idx="18" hasCustomPrompt="1"/>
          </p:nvPr>
        </p:nvSpPr>
        <p:spPr>
          <a:xfrm>
            <a:off x="5118644" y="1584960"/>
            <a:ext cx="1954712" cy="1586608"/>
          </a:xfrm>
          <a:custGeom>
            <a:avLst/>
            <a:gdLst>
              <a:gd name="connsiteX0" fmla="*/ 0 w 1954712"/>
              <a:gd name="connsiteY0" fmla="*/ 0 h 1586608"/>
              <a:gd name="connsiteX1" fmla="*/ 1954712 w 1954712"/>
              <a:gd name="connsiteY1" fmla="*/ 0 h 1586608"/>
              <a:gd name="connsiteX2" fmla="*/ 1954712 w 1954712"/>
              <a:gd name="connsiteY2" fmla="*/ 1586608 h 1586608"/>
              <a:gd name="connsiteX3" fmla="*/ 0 w 1954712"/>
              <a:gd name="connsiteY3" fmla="*/ 1586608 h 1586608"/>
            </a:gdLst>
            <a:ahLst/>
            <a:cxnLst>
              <a:cxn ang="0">
                <a:pos x="connsiteX0" y="connsiteY0"/>
              </a:cxn>
              <a:cxn ang="0">
                <a:pos x="connsiteX1" y="connsiteY1"/>
              </a:cxn>
              <a:cxn ang="0">
                <a:pos x="connsiteX2" y="connsiteY2"/>
              </a:cxn>
              <a:cxn ang="0">
                <a:pos x="connsiteX3" y="connsiteY3"/>
              </a:cxn>
            </a:cxnLst>
            <a:rect l="l" t="t" r="r" b="b"/>
            <a:pathLst>
              <a:path w="1954712" h="1586608">
                <a:moveTo>
                  <a:pt x="0" y="0"/>
                </a:moveTo>
                <a:lnTo>
                  <a:pt x="1954712" y="0"/>
                </a:lnTo>
                <a:lnTo>
                  <a:pt x="1954712" y="1586608"/>
                </a:lnTo>
                <a:lnTo>
                  <a:pt x="0" y="1586608"/>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106852109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9_Full Image without Header &amp; Foot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E4E71A6-5F84-4D17-9BD7-09AC2E4B185F}"/>
              </a:ext>
            </a:extLst>
          </p:cNvPr>
          <p:cNvSpPr>
            <a:spLocks noGrp="1"/>
          </p:cNvSpPr>
          <p:nvPr>
            <p:ph type="pic" sz="quarter" idx="18" hasCustomPrompt="1"/>
          </p:nvPr>
        </p:nvSpPr>
        <p:spPr>
          <a:xfrm>
            <a:off x="1530190" y="1754215"/>
            <a:ext cx="3799757" cy="2380514"/>
          </a:xfrm>
          <a:custGeom>
            <a:avLst/>
            <a:gdLst>
              <a:gd name="connsiteX0" fmla="*/ 0 w 3799757"/>
              <a:gd name="connsiteY0" fmla="*/ 0 h 2380514"/>
              <a:gd name="connsiteX1" fmla="*/ 3799757 w 3799757"/>
              <a:gd name="connsiteY1" fmla="*/ 0 h 2380514"/>
              <a:gd name="connsiteX2" fmla="*/ 3799757 w 3799757"/>
              <a:gd name="connsiteY2" fmla="*/ 2380514 h 2380514"/>
              <a:gd name="connsiteX3" fmla="*/ 0 w 3799757"/>
              <a:gd name="connsiteY3" fmla="*/ 2380514 h 2380514"/>
            </a:gdLst>
            <a:ahLst/>
            <a:cxnLst>
              <a:cxn ang="0">
                <a:pos x="connsiteX0" y="connsiteY0"/>
              </a:cxn>
              <a:cxn ang="0">
                <a:pos x="connsiteX1" y="connsiteY1"/>
              </a:cxn>
              <a:cxn ang="0">
                <a:pos x="connsiteX2" y="connsiteY2"/>
              </a:cxn>
              <a:cxn ang="0">
                <a:pos x="connsiteX3" y="connsiteY3"/>
              </a:cxn>
            </a:cxnLst>
            <a:rect l="l" t="t" r="r" b="b"/>
            <a:pathLst>
              <a:path w="3799757" h="2380514">
                <a:moveTo>
                  <a:pt x="0" y="0"/>
                </a:moveTo>
                <a:lnTo>
                  <a:pt x="3799757" y="0"/>
                </a:lnTo>
                <a:lnTo>
                  <a:pt x="3799757" y="2380514"/>
                </a:lnTo>
                <a:lnTo>
                  <a:pt x="0" y="2380514"/>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201605648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9_Full Image without Header &amp; Footer">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FD97461-5631-40CC-95D6-3B1276287547}"/>
              </a:ext>
            </a:extLst>
          </p:cNvPr>
          <p:cNvSpPr>
            <a:spLocks noGrp="1"/>
          </p:cNvSpPr>
          <p:nvPr>
            <p:ph type="pic" sz="quarter" idx="19" hasCustomPrompt="1"/>
          </p:nvPr>
        </p:nvSpPr>
        <p:spPr>
          <a:xfrm>
            <a:off x="5063331" y="2819400"/>
            <a:ext cx="2065339" cy="1771650"/>
          </a:xfrm>
          <a:custGeom>
            <a:avLst/>
            <a:gdLst>
              <a:gd name="connsiteX0" fmla="*/ 0 w 2065338"/>
              <a:gd name="connsiteY0" fmla="*/ 0 h 1771650"/>
              <a:gd name="connsiteX1" fmla="*/ 2065338 w 2065338"/>
              <a:gd name="connsiteY1" fmla="*/ 0 h 1771650"/>
              <a:gd name="connsiteX2" fmla="*/ 2065338 w 2065338"/>
              <a:gd name="connsiteY2" fmla="*/ 1771650 h 1771650"/>
              <a:gd name="connsiteX3" fmla="*/ 0 w 2065338"/>
              <a:gd name="connsiteY3" fmla="*/ 1771650 h 1771650"/>
            </a:gdLst>
            <a:ahLst/>
            <a:cxnLst>
              <a:cxn ang="0">
                <a:pos x="connsiteX0" y="connsiteY0"/>
              </a:cxn>
              <a:cxn ang="0">
                <a:pos x="connsiteX1" y="connsiteY1"/>
              </a:cxn>
              <a:cxn ang="0">
                <a:pos x="connsiteX2" y="connsiteY2"/>
              </a:cxn>
              <a:cxn ang="0">
                <a:pos x="connsiteX3" y="connsiteY3"/>
              </a:cxn>
            </a:cxnLst>
            <a:rect l="l" t="t" r="r" b="b"/>
            <a:pathLst>
              <a:path w="2065338" h="1771650">
                <a:moveTo>
                  <a:pt x="0" y="0"/>
                </a:moveTo>
                <a:lnTo>
                  <a:pt x="2065338" y="0"/>
                </a:lnTo>
                <a:lnTo>
                  <a:pt x="2065338" y="1771650"/>
                </a:lnTo>
                <a:lnTo>
                  <a:pt x="0" y="1771650"/>
                </a:lnTo>
                <a:close/>
              </a:path>
            </a:pathLst>
          </a:custGeom>
        </p:spPr>
        <p:txBody>
          <a:bodyPr wrap="square">
            <a:noAutofit/>
          </a:bodyPr>
          <a:lstStyle>
            <a:lvl1pPr marL="0" indent="0">
              <a:buFontTx/>
              <a:buNone/>
              <a:defRPr sz="1200"/>
            </a:lvl1pPr>
          </a:lstStyle>
          <a:p>
            <a:r>
              <a:rPr lang="en-US" dirty="0"/>
              <a:t>Picture</a:t>
            </a:r>
          </a:p>
        </p:txBody>
      </p:sp>
      <p:sp>
        <p:nvSpPr>
          <p:cNvPr id="8" name="Picture Placeholder 7">
            <a:extLst>
              <a:ext uri="{FF2B5EF4-FFF2-40B4-BE49-F238E27FC236}">
                <a16:creationId xmlns:a16="http://schemas.microsoft.com/office/drawing/2014/main" id="{BBF2428F-1E35-483D-AE52-3AD822892560}"/>
              </a:ext>
            </a:extLst>
          </p:cNvPr>
          <p:cNvSpPr>
            <a:spLocks noGrp="1"/>
          </p:cNvSpPr>
          <p:nvPr>
            <p:ph type="pic" sz="quarter" idx="20" hasCustomPrompt="1"/>
          </p:nvPr>
        </p:nvSpPr>
        <p:spPr>
          <a:xfrm>
            <a:off x="7365319" y="2819400"/>
            <a:ext cx="2065339" cy="1771650"/>
          </a:xfrm>
          <a:custGeom>
            <a:avLst/>
            <a:gdLst>
              <a:gd name="connsiteX0" fmla="*/ 0 w 2065338"/>
              <a:gd name="connsiteY0" fmla="*/ 0 h 1771650"/>
              <a:gd name="connsiteX1" fmla="*/ 2065338 w 2065338"/>
              <a:gd name="connsiteY1" fmla="*/ 0 h 1771650"/>
              <a:gd name="connsiteX2" fmla="*/ 2065338 w 2065338"/>
              <a:gd name="connsiteY2" fmla="*/ 1771650 h 1771650"/>
              <a:gd name="connsiteX3" fmla="*/ 0 w 2065338"/>
              <a:gd name="connsiteY3" fmla="*/ 1771650 h 1771650"/>
            </a:gdLst>
            <a:ahLst/>
            <a:cxnLst>
              <a:cxn ang="0">
                <a:pos x="connsiteX0" y="connsiteY0"/>
              </a:cxn>
              <a:cxn ang="0">
                <a:pos x="connsiteX1" y="connsiteY1"/>
              </a:cxn>
              <a:cxn ang="0">
                <a:pos x="connsiteX2" y="connsiteY2"/>
              </a:cxn>
              <a:cxn ang="0">
                <a:pos x="connsiteX3" y="connsiteY3"/>
              </a:cxn>
            </a:cxnLst>
            <a:rect l="l" t="t" r="r" b="b"/>
            <a:pathLst>
              <a:path w="2065338" h="1771650">
                <a:moveTo>
                  <a:pt x="0" y="0"/>
                </a:moveTo>
                <a:lnTo>
                  <a:pt x="2065338" y="0"/>
                </a:lnTo>
                <a:lnTo>
                  <a:pt x="2065338" y="1771650"/>
                </a:lnTo>
                <a:lnTo>
                  <a:pt x="0" y="1771650"/>
                </a:lnTo>
                <a:close/>
              </a:path>
            </a:pathLst>
          </a:custGeom>
        </p:spPr>
        <p:txBody>
          <a:bodyPr wrap="square">
            <a:noAutofit/>
          </a:bodyPr>
          <a:lstStyle>
            <a:lvl1pPr marL="0" indent="0">
              <a:buFontTx/>
              <a:buNone/>
              <a:defRPr sz="1200"/>
            </a:lvl1pPr>
          </a:lstStyle>
          <a:p>
            <a:r>
              <a:rPr lang="en-US" dirty="0"/>
              <a:t>Picture</a:t>
            </a:r>
          </a:p>
        </p:txBody>
      </p:sp>
      <p:sp>
        <p:nvSpPr>
          <p:cNvPr id="6" name="Picture Placeholder 5">
            <a:extLst>
              <a:ext uri="{FF2B5EF4-FFF2-40B4-BE49-F238E27FC236}">
                <a16:creationId xmlns:a16="http://schemas.microsoft.com/office/drawing/2014/main" id="{A17254AC-9552-46CD-BD2A-8621EA7D4CAB}"/>
              </a:ext>
            </a:extLst>
          </p:cNvPr>
          <p:cNvSpPr>
            <a:spLocks noGrp="1"/>
          </p:cNvSpPr>
          <p:nvPr>
            <p:ph type="pic" sz="quarter" idx="18" hasCustomPrompt="1"/>
          </p:nvPr>
        </p:nvSpPr>
        <p:spPr>
          <a:xfrm>
            <a:off x="2761343" y="2819400"/>
            <a:ext cx="2065339" cy="1771650"/>
          </a:xfrm>
          <a:custGeom>
            <a:avLst/>
            <a:gdLst>
              <a:gd name="connsiteX0" fmla="*/ 0 w 2065338"/>
              <a:gd name="connsiteY0" fmla="*/ 0 h 1771650"/>
              <a:gd name="connsiteX1" fmla="*/ 2065338 w 2065338"/>
              <a:gd name="connsiteY1" fmla="*/ 0 h 1771650"/>
              <a:gd name="connsiteX2" fmla="*/ 2065338 w 2065338"/>
              <a:gd name="connsiteY2" fmla="*/ 1771650 h 1771650"/>
              <a:gd name="connsiteX3" fmla="*/ 0 w 2065338"/>
              <a:gd name="connsiteY3" fmla="*/ 1771650 h 1771650"/>
            </a:gdLst>
            <a:ahLst/>
            <a:cxnLst>
              <a:cxn ang="0">
                <a:pos x="connsiteX0" y="connsiteY0"/>
              </a:cxn>
              <a:cxn ang="0">
                <a:pos x="connsiteX1" y="connsiteY1"/>
              </a:cxn>
              <a:cxn ang="0">
                <a:pos x="connsiteX2" y="connsiteY2"/>
              </a:cxn>
              <a:cxn ang="0">
                <a:pos x="connsiteX3" y="connsiteY3"/>
              </a:cxn>
            </a:cxnLst>
            <a:rect l="l" t="t" r="r" b="b"/>
            <a:pathLst>
              <a:path w="2065338" h="1771650">
                <a:moveTo>
                  <a:pt x="0" y="0"/>
                </a:moveTo>
                <a:lnTo>
                  <a:pt x="2065338" y="0"/>
                </a:lnTo>
                <a:lnTo>
                  <a:pt x="2065338" y="1771650"/>
                </a:lnTo>
                <a:lnTo>
                  <a:pt x="0" y="1771650"/>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85331509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8_Full Image without Header &amp; Foot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E06F100-AC12-4571-9258-EDBA3840E664}"/>
              </a:ext>
            </a:extLst>
          </p:cNvPr>
          <p:cNvSpPr>
            <a:spLocks noGrp="1"/>
          </p:cNvSpPr>
          <p:nvPr>
            <p:ph type="pic" sz="quarter" idx="20" hasCustomPrompt="1"/>
          </p:nvPr>
        </p:nvSpPr>
        <p:spPr>
          <a:xfrm>
            <a:off x="6516913" y="927241"/>
            <a:ext cx="2284187" cy="2278498"/>
          </a:xfrm>
          <a:custGeom>
            <a:avLst/>
            <a:gdLst>
              <a:gd name="connsiteX0" fmla="*/ 0 w 2284186"/>
              <a:gd name="connsiteY0" fmla="*/ 0 h 2278498"/>
              <a:gd name="connsiteX1" fmla="*/ 2284186 w 2284186"/>
              <a:gd name="connsiteY1" fmla="*/ 0 h 2278498"/>
              <a:gd name="connsiteX2" fmla="*/ 2284186 w 2284186"/>
              <a:gd name="connsiteY2" fmla="*/ 2278498 h 2278498"/>
              <a:gd name="connsiteX3" fmla="*/ 0 w 2284186"/>
              <a:gd name="connsiteY3" fmla="*/ 2278498 h 2278498"/>
            </a:gdLst>
            <a:ahLst/>
            <a:cxnLst>
              <a:cxn ang="0">
                <a:pos x="connsiteX0" y="connsiteY0"/>
              </a:cxn>
              <a:cxn ang="0">
                <a:pos x="connsiteX1" y="connsiteY1"/>
              </a:cxn>
              <a:cxn ang="0">
                <a:pos x="connsiteX2" y="connsiteY2"/>
              </a:cxn>
              <a:cxn ang="0">
                <a:pos x="connsiteX3" y="connsiteY3"/>
              </a:cxn>
            </a:cxnLst>
            <a:rect l="l" t="t" r="r" b="b"/>
            <a:pathLst>
              <a:path w="2284186" h="2278498">
                <a:moveTo>
                  <a:pt x="0" y="0"/>
                </a:moveTo>
                <a:lnTo>
                  <a:pt x="2284186" y="0"/>
                </a:lnTo>
                <a:lnTo>
                  <a:pt x="2284186" y="2278498"/>
                </a:lnTo>
                <a:lnTo>
                  <a:pt x="0" y="2278498"/>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185852919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7_Full Image without Header &amp; Footer">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A8DB-5E76-4170-BAB1-1612042E72E2}"/>
              </a:ext>
            </a:extLst>
          </p:cNvPr>
          <p:cNvSpPr>
            <a:spLocks noGrp="1"/>
          </p:cNvSpPr>
          <p:nvPr>
            <p:ph type="pic" sz="quarter" idx="19" hasCustomPrompt="1"/>
          </p:nvPr>
        </p:nvSpPr>
        <p:spPr>
          <a:xfrm>
            <a:off x="5179188" y="2781300"/>
            <a:ext cx="1833624" cy="1833624"/>
          </a:xfrm>
          <a:custGeom>
            <a:avLst/>
            <a:gdLst>
              <a:gd name="connsiteX0" fmla="*/ 0 w 1833624"/>
              <a:gd name="connsiteY0" fmla="*/ 0 h 1833624"/>
              <a:gd name="connsiteX1" fmla="*/ 1833624 w 1833624"/>
              <a:gd name="connsiteY1" fmla="*/ 0 h 1833624"/>
              <a:gd name="connsiteX2" fmla="*/ 1833624 w 1833624"/>
              <a:gd name="connsiteY2" fmla="*/ 1833624 h 1833624"/>
              <a:gd name="connsiteX3" fmla="*/ 0 w 1833624"/>
              <a:gd name="connsiteY3" fmla="*/ 1833624 h 1833624"/>
            </a:gdLst>
            <a:ahLst/>
            <a:cxnLst>
              <a:cxn ang="0">
                <a:pos x="connsiteX0" y="connsiteY0"/>
              </a:cxn>
              <a:cxn ang="0">
                <a:pos x="connsiteX1" y="connsiteY1"/>
              </a:cxn>
              <a:cxn ang="0">
                <a:pos x="connsiteX2" y="connsiteY2"/>
              </a:cxn>
              <a:cxn ang="0">
                <a:pos x="connsiteX3" y="connsiteY3"/>
              </a:cxn>
            </a:cxnLst>
            <a:rect l="l" t="t" r="r" b="b"/>
            <a:pathLst>
              <a:path w="1833624" h="1833624">
                <a:moveTo>
                  <a:pt x="0" y="0"/>
                </a:moveTo>
                <a:lnTo>
                  <a:pt x="1833624" y="0"/>
                </a:lnTo>
                <a:lnTo>
                  <a:pt x="1833624" y="1833624"/>
                </a:lnTo>
                <a:lnTo>
                  <a:pt x="0" y="1833624"/>
                </a:lnTo>
                <a:close/>
              </a:path>
            </a:pathLst>
          </a:custGeom>
        </p:spPr>
        <p:txBody>
          <a:bodyPr wrap="square">
            <a:noAutofit/>
          </a:bodyPr>
          <a:lstStyle>
            <a:lvl1pPr marL="0" indent="0">
              <a:buFontTx/>
              <a:buNone/>
              <a:defRPr sz="1200"/>
            </a:lvl1pPr>
          </a:lstStyle>
          <a:p>
            <a:r>
              <a:rPr lang="en-US" dirty="0"/>
              <a:t>Picture</a:t>
            </a:r>
          </a:p>
        </p:txBody>
      </p:sp>
      <p:sp>
        <p:nvSpPr>
          <p:cNvPr id="13" name="Picture Placeholder 12">
            <a:extLst>
              <a:ext uri="{FF2B5EF4-FFF2-40B4-BE49-F238E27FC236}">
                <a16:creationId xmlns:a16="http://schemas.microsoft.com/office/drawing/2014/main" id="{216F0690-E9BD-4670-8CE1-3B5453B92B79}"/>
              </a:ext>
            </a:extLst>
          </p:cNvPr>
          <p:cNvSpPr>
            <a:spLocks noGrp="1"/>
          </p:cNvSpPr>
          <p:nvPr>
            <p:ph type="pic" sz="quarter" idx="20" hasCustomPrompt="1"/>
          </p:nvPr>
        </p:nvSpPr>
        <p:spPr>
          <a:xfrm>
            <a:off x="7483035" y="2781300"/>
            <a:ext cx="1833624" cy="1833624"/>
          </a:xfrm>
          <a:custGeom>
            <a:avLst/>
            <a:gdLst>
              <a:gd name="connsiteX0" fmla="*/ 0 w 1833624"/>
              <a:gd name="connsiteY0" fmla="*/ 0 h 1833624"/>
              <a:gd name="connsiteX1" fmla="*/ 1833624 w 1833624"/>
              <a:gd name="connsiteY1" fmla="*/ 0 h 1833624"/>
              <a:gd name="connsiteX2" fmla="*/ 1833624 w 1833624"/>
              <a:gd name="connsiteY2" fmla="*/ 1833624 h 1833624"/>
              <a:gd name="connsiteX3" fmla="*/ 0 w 1833624"/>
              <a:gd name="connsiteY3" fmla="*/ 1833624 h 1833624"/>
            </a:gdLst>
            <a:ahLst/>
            <a:cxnLst>
              <a:cxn ang="0">
                <a:pos x="connsiteX0" y="connsiteY0"/>
              </a:cxn>
              <a:cxn ang="0">
                <a:pos x="connsiteX1" y="connsiteY1"/>
              </a:cxn>
              <a:cxn ang="0">
                <a:pos x="connsiteX2" y="connsiteY2"/>
              </a:cxn>
              <a:cxn ang="0">
                <a:pos x="connsiteX3" y="connsiteY3"/>
              </a:cxn>
            </a:cxnLst>
            <a:rect l="l" t="t" r="r" b="b"/>
            <a:pathLst>
              <a:path w="1833624" h="1833624">
                <a:moveTo>
                  <a:pt x="0" y="0"/>
                </a:moveTo>
                <a:lnTo>
                  <a:pt x="1833624" y="0"/>
                </a:lnTo>
                <a:lnTo>
                  <a:pt x="1833624" y="1833624"/>
                </a:lnTo>
                <a:lnTo>
                  <a:pt x="0" y="1833624"/>
                </a:lnTo>
                <a:close/>
              </a:path>
            </a:pathLst>
          </a:custGeom>
        </p:spPr>
        <p:txBody>
          <a:bodyPr wrap="square">
            <a:noAutofit/>
          </a:bodyPr>
          <a:lstStyle>
            <a:lvl1pPr marL="0" indent="0">
              <a:buFontTx/>
              <a:buNone/>
              <a:defRPr sz="1200"/>
            </a:lvl1pPr>
          </a:lstStyle>
          <a:p>
            <a:r>
              <a:rPr lang="en-US" dirty="0"/>
              <a:t>Picture</a:t>
            </a:r>
          </a:p>
        </p:txBody>
      </p:sp>
      <p:sp>
        <p:nvSpPr>
          <p:cNvPr id="11" name="Picture Placeholder 10">
            <a:extLst>
              <a:ext uri="{FF2B5EF4-FFF2-40B4-BE49-F238E27FC236}">
                <a16:creationId xmlns:a16="http://schemas.microsoft.com/office/drawing/2014/main" id="{05F9BF68-3E83-4C2C-A359-821ED0ABCC7D}"/>
              </a:ext>
            </a:extLst>
          </p:cNvPr>
          <p:cNvSpPr>
            <a:spLocks noGrp="1"/>
          </p:cNvSpPr>
          <p:nvPr>
            <p:ph type="pic" sz="quarter" idx="18" hasCustomPrompt="1"/>
          </p:nvPr>
        </p:nvSpPr>
        <p:spPr>
          <a:xfrm>
            <a:off x="2875341" y="2781300"/>
            <a:ext cx="1833624" cy="1833624"/>
          </a:xfrm>
          <a:custGeom>
            <a:avLst/>
            <a:gdLst>
              <a:gd name="connsiteX0" fmla="*/ 0 w 1833624"/>
              <a:gd name="connsiteY0" fmla="*/ 0 h 1833624"/>
              <a:gd name="connsiteX1" fmla="*/ 1833624 w 1833624"/>
              <a:gd name="connsiteY1" fmla="*/ 0 h 1833624"/>
              <a:gd name="connsiteX2" fmla="*/ 1833624 w 1833624"/>
              <a:gd name="connsiteY2" fmla="*/ 1833624 h 1833624"/>
              <a:gd name="connsiteX3" fmla="*/ 0 w 1833624"/>
              <a:gd name="connsiteY3" fmla="*/ 1833624 h 1833624"/>
            </a:gdLst>
            <a:ahLst/>
            <a:cxnLst>
              <a:cxn ang="0">
                <a:pos x="connsiteX0" y="connsiteY0"/>
              </a:cxn>
              <a:cxn ang="0">
                <a:pos x="connsiteX1" y="connsiteY1"/>
              </a:cxn>
              <a:cxn ang="0">
                <a:pos x="connsiteX2" y="connsiteY2"/>
              </a:cxn>
              <a:cxn ang="0">
                <a:pos x="connsiteX3" y="connsiteY3"/>
              </a:cxn>
            </a:cxnLst>
            <a:rect l="l" t="t" r="r" b="b"/>
            <a:pathLst>
              <a:path w="1833624" h="1833624">
                <a:moveTo>
                  <a:pt x="0" y="0"/>
                </a:moveTo>
                <a:lnTo>
                  <a:pt x="1833624" y="0"/>
                </a:lnTo>
                <a:lnTo>
                  <a:pt x="1833624" y="1833624"/>
                </a:lnTo>
                <a:lnTo>
                  <a:pt x="0" y="1833624"/>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218718505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3_Full Image without Header &amp; Foot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4160946-6A7A-4855-A929-EBB047EBADEE}"/>
              </a:ext>
            </a:extLst>
          </p:cNvPr>
          <p:cNvSpPr>
            <a:spLocks noGrp="1"/>
          </p:cNvSpPr>
          <p:nvPr>
            <p:ph type="pic" sz="quarter" idx="19" hasCustomPrompt="1"/>
          </p:nvPr>
        </p:nvSpPr>
        <p:spPr>
          <a:xfrm>
            <a:off x="1112837" y="1112841"/>
            <a:ext cx="4965068" cy="5745161"/>
          </a:xfrm>
          <a:custGeom>
            <a:avLst/>
            <a:gdLst>
              <a:gd name="connsiteX0" fmla="*/ 0 w 2032953"/>
              <a:gd name="connsiteY0" fmla="*/ 0 h 2316161"/>
              <a:gd name="connsiteX1" fmla="*/ 2032953 w 2032953"/>
              <a:gd name="connsiteY1" fmla="*/ 0 h 2316161"/>
              <a:gd name="connsiteX2" fmla="*/ 2032953 w 2032953"/>
              <a:gd name="connsiteY2" fmla="*/ 2316161 h 2316161"/>
              <a:gd name="connsiteX3" fmla="*/ 0 w 2032953"/>
              <a:gd name="connsiteY3" fmla="*/ 2316161 h 2316161"/>
            </a:gdLst>
            <a:ahLst/>
            <a:cxnLst>
              <a:cxn ang="0">
                <a:pos x="connsiteX0" y="connsiteY0"/>
              </a:cxn>
              <a:cxn ang="0">
                <a:pos x="connsiteX1" y="connsiteY1"/>
              </a:cxn>
              <a:cxn ang="0">
                <a:pos x="connsiteX2" y="connsiteY2"/>
              </a:cxn>
              <a:cxn ang="0">
                <a:pos x="connsiteX3" y="connsiteY3"/>
              </a:cxn>
            </a:cxnLst>
            <a:rect l="l" t="t" r="r" b="b"/>
            <a:pathLst>
              <a:path w="2032953" h="2316161">
                <a:moveTo>
                  <a:pt x="0" y="0"/>
                </a:moveTo>
                <a:lnTo>
                  <a:pt x="2032953" y="0"/>
                </a:lnTo>
                <a:lnTo>
                  <a:pt x="2032953" y="2316161"/>
                </a:lnTo>
                <a:lnTo>
                  <a:pt x="0" y="2316161"/>
                </a:lnTo>
                <a:close/>
              </a:path>
            </a:pathLst>
          </a:custGeom>
        </p:spPr>
        <p:txBody>
          <a:bodyPr wrap="square">
            <a:noAutofit/>
          </a:bodyPr>
          <a:lstStyle>
            <a:lvl1pPr marL="0" indent="0">
              <a:buFontTx/>
              <a:buNone/>
              <a:defRPr sz="1200"/>
            </a:lvl1pPr>
          </a:lstStyle>
          <a:p>
            <a:r>
              <a:rPr lang="en-US" dirty="0"/>
              <a:t>Picture</a:t>
            </a:r>
          </a:p>
        </p:txBody>
      </p:sp>
    </p:spTree>
    <p:extLst>
      <p:ext uri="{BB962C8B-B14F-4D97-AF65-F5344CB8AC3E}">
        <p14:creationId xmlns:p14="http://schemas.microsoft.com/office/powerpoint/2010/main" val="228217871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175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14" name="Slide Number Placeholder 11">
            <a:extLst>
              <a:ext uri="{FF2B5EF4-FFF2-40B4-BE49-F238E27FC236}">
                <a16:creationId xmlns:a16="http://schemas.microsoft.com/office/drawing/2014/main" id="{F6FE328C-20E9-4AA4-A3C7-957BDAF9BB51}"/>
              </a:ext>
            </a:extLst>
          </p:cNvPr>
          <p:cNvSpPr>
            <a:spLocks noGrp="1"/>
          </p:cNvSpPr>
          <p:nvPr>
            <p:ph type="sldNum" sz="quarter" idx="4"/>
          </p:nvPr>
        </p:nvSpPr>
        <p:spPr>
          <a:xfrm>
            <a:off x="838201" y="1117415"/>
            <a:ext cx="347159" cy="214896"/>
          </a:xfrm>
          <a:prstGeom prst="rect">
            <a:avLst/>
          </a:prstGeom>
        </p:spPr>
        <p:txBody>
          <a:bodyPr/>
          <a:lstStyle>
            <a:lvl1pPr algn="ctr">
              <a:defRPr sz="800">
                <a:solidFill>
                  <a:schemeClr val="tx1"/>
                </a:solidFill>
                <a:latin typeface="Montserrat "/>
              </a:defRPr>
            </a:lvl1pPr>
          </a:lstStyle>
          <a:p>
            <a:fld id="{E97ECB15-F748-C140-A5C3-CF0090C943BA}" type="slidenum">
              <a:rPr lang="en-US" smtClean="0"/>
              <a:pPr/>
              <a:t>‹#›</a:t>
            </a:fld>
            <a:endParaRPr lang="en-US" dirty="0"/>
          </a:p>
        </p:txBody>
      </p:sp>
    </p:spTree>
    <p:extLst>
      <p:ext uri="{BB962C8B-B14F-4D97-AF65-F5344CB8AC3E}">
        <p14:creationId xmlns:p14="http://schemas.microsoft.com/office/powerpoint/2010/main" val="362557630"/>
      </p:ext>
    </p:extLst>
  </p:cSld>
  <p:clrMap bg1="lt1" tx1="dk1" bg2="lt2" tx2="dk2" accent1="accent1" accent2="accent2" accent3="accent3" accent4="accent4" accent5="accent5" accent6="accent6" hlink="hlink" folHlink="folHlink"/>
  <p:sldLayoutIdLst>
    <p:sldLayoutId id="2147483903" r:id="rId1"/>
    <p:sldLayoutId id="2147483976" r:id="rId2"/>
    <p:sldLayoutId id="2147483975" r:id="rId3"/>
    <p:sldLayoutId id="2147483974" r:id="rId4"/>
    <p:sldLayoutId id="2147483962" r:id="rId5"/>
    <p:sldLayoutId id="2147483952" r:id="rId6"/>
    <p:sldLayoutId id="2147483951" r:id="rId7"/>
    <p:sldLayoutId id="2147483950" r:id="rId8"/>
    <p:sldLayoutId id="2147483946" r:id="rId9"/>
    <p:sldLayoutId id="2147483944" r:id="rId10"/>
    <p:sldLayoutId id="2147483943" r:id="rId11"/>
    <p:sldLayoutId id="2147483938" r:id="rId12"/>
    <p:sldLayoutId id="2147483936" r:id="rId13"/>
    <p:sldLayoutId id="2147483969" r:id="rId14"/>
    <p:sldLayoutId id="2147483968" r:id="rId15"/>
    <p:sldLayoutId id="2147483904" r:id="rId16"/>
  </p:sldLayoutIdLst>
  <p:hf hdr="0" dt="0"/>
  <p:txStyles>
    <p:title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594" indent="-228594" algn="ctr" defTabSz="914377"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83" indent="-228594" algn="ctr"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71" indent="-228594" algn="ctr" defTabSz="914377"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160" indent="-228594" algn="ctr"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349" indent="-228594" algn="ctr" defTabSz="914377"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18.png"/><Relationship Id="rId4" Type="http://schemas.openxmlformats.org/officeDocument/2006/relationships/diagramLayout" Target="../diagrams/layout8.xml"/><Relationship Id="rId9"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diagramColors" Target="../diagrams/colors10.xml"/><Relationship Id="rId18" Type="http://schemas.openxmlformats.org/officeDocument/2006/relationships/diagramColors" Target="../diagrams/colors11.xml"/><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diagramQuickStyle" Target="../diagrams/quickStyle10.xml"/><Relationship Id="rId17" Type="http://schemas.openxmlformats.org/officeDocument/2006/relationships/diagramQuickStyle" Target="../diagrams/quickStyle11.xml"/><Relationship Id="rId2" Type="http://schemas.openxmlformats.org/officeDocument/2006/relationships/notesSlide" Target="../notesSlides/notesSlide11.xml"/><Relationship Id="rId16" Type="http://schemas.openxmlformats.org/officeDocument/2006/relationships/diagramLayout" Target="../diagrams/layout11.xml"/><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Layout" Target="../diagrams/layout10.xml"/><Relationship Id="rId5" Type="http://schemas.openxmlformats.org/officeDocument/2006/relationships/diagramQuickStyle" Target="../diagrams/quickStyle9.xml"/><Relationship Id="rId15" Type="http://schemas.openxmlformats.org/officeDocument/2006/relationships/diagramData" Target="../diagrams/data11.xml"/><Relationship Id="rId10" Type="http://schemas.openxmlformats.org/officeDocument/2006/relationships/diagramData" Target="../diagrams/data10.xml"/><Relationship Id="rId19" Type="http://schemas.microsoft.com/office/2007/relationships/diagramDrawing" Target="../diagrams/drawing11.xml"/><Relationship Id="rId4" Type="http://schemas.openxmlformats.org/officeDocument/2006/relationships/diagramLayout" Target="../diagrams/layout9.xml"/><Relationship Id="rId9" Type="http://schemas.microsoft.com/office/2007/relationships/hdphoto" Target="../media/hdphoto1.wdp"/><Relationship Id="rId14" Type="http://schemas.microsoft.com/office/2007/relationships/diagramDrawing" Target="../diagrams/drawing10.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diagramColors" Target="../diagrams/colors13.xml"/><Relationship Id="rId3" Type="http://schemas.openxmlformats.org/officeDocument/2006/relationships/diagramData" Target="../diagrams/data12.xml"/><Relationship Id="rId7" Type="http://schemas.microsoft.com/office/2007/relationships/diagramDrawing" Target="../diagrams/drawing12.xml"/><Relationship Id="rId12" Type="http://schemas.openxmlformats.org/officeDocument/2006/relationships/diagramQuickStyle" Target="../diagrams/quickStyle1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Layout" Target="../diagrams/layout13.xml"/><Relationship Id="rId5" Type="http://schemas.openxmlformats.org/officeDocument/2006/relationships/diagramQuickStyle" Target="../diagrams/quickStyle12.xml"/><Relationship Id="rId15" Type="http://schemas.openxmlformats.org/officeDocument/2006/relationships/image" Target="../media/image20.png"/><Relationship Id="rId10" Type="http://schemas.openxmlformats.org/officeDocument/2006/relationships/diagramData" Target="../diagrams/data13.xml"/><Relationship Id="rId4" Type="http://schemas.openxmlformats.org/officeDocument/2006/relationships/diagramLayout" Target="../diagrams/layout12.xml"/><Relationship Id="rId9" Type="http://schemas.microsoft.com/office/2007/relationships/hdphoto" Target="../media/hdphoto1.wdp"/><Relationship Id="rId14" Type="http://schemas.microsoft.com/office/2007/relationships/diagramDrawing" Target="../diagrams/drawing13.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diagramColors" Target="../diagrams/colors15.xml"/><Relationship Id="rId3" Type="http://schemas.openxmlformats.org/officeDocument/2006/relationships/diagramData" Target="../diagrams/data14.xml"/><Relationship Id="rId7" Type="http://schemas.microsoft.com/office/2007/relationships/diagramDrawing" Target="../diagrams/drawing14.xml"/><Relationship Id="rId12" Type="http://schemas.openxmlformats.org/officeDocument/2006/relationships/diagramQuickStyle" Target="../diagrams/quickStyle1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Layout" Target="../diagrams/layout15.xml"/><Relationship Id="rId5" Type="http://schemas.openxmlformats.org/officeDocument/2006/relationships/diagramQuickStyle" Target="../diagrams/quickStyle14.xml"/><Relationship Id="rId10" Type="http://schemas.openxmlformats.org/officeDocument/2006/relationships/diagramData" Target="../diagrams/data15.xml"/><Relationship Id="rId4" Type="http://schemas.openxmlformats.org/officeDocument/2006/relationships/diagramLayout" Target="../diagrams/layout14.xml"/><Relationship Id="rId9" Type="http://schemas.microsoft.com/office/2007/relationships/hdphoto" Target="../media/hdphoto1.wdp"/><Relationship Id="rId14" Type="http://schemas.microsoft.com/office/2007/relationships/diagramDrawing" Target="../diagrams/drawing1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10" Type="http://schemas.openxmlformats.org/officeDocument/2006/relationships/image" Target="../media/image1.png"/><Relationship Id="rId4" Type="http://schemas.openxmlformats.org/officeDocument/2006/relationships/diagramLayout" Target="../diagrams/layout16.xml"/><Relationship Id="rId9"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image" Target="../media/image1.png"/><Relationship Id="rId4" Type="http://schemas.openxmlformats.org/officeDocument/2006/relationships/diagramLayout" Target="../diagrams/layout17.xml"/><Relationship Id="rId9"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10" Type="http://schemas.openxmlformats.org/officeDocument/2006/relationships/image" Target="../media/image1.png"/><Relationship Id="rId4" Type="http://schemas.openxmlformats.org/officeDocument/2006/relationships/diagramLayout" Target="../diagrams/layout18.xml"/><Relationship Id="rId9"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SO1901029/sk2020_5K"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diagramColors" Target="../diagrams/colors4.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diagramQuickStyle" Target="../diagrams/quickStyle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Layout" Target="../diagrams/layout4.xml"/><Relationship Id="rId5" Type="http://schemas.openxmlformats.org/officeDocument/2006/relationships/diagramQuickStyle" Target="../diagrams/quickStyle3.xml"/><Relationship Id="rId10" Type="http://schemas.openxmlformats.org/officeDocument/2006/relationships/diagramData" Target="../diagrams/data4.xml"/><Relationship Id="rId4" Type="http://schemas.openxmlformats.org/officeDocument/2006/relationships/diagramLayout" Target="../diagrams/layout3.xml"/><Relationship Id="rId9" Type="http://schemas.microsoft.com/office/2007/relationships/hdphoto" Target="../media/hdphoto1.wdp"/><Relationship Id="rId14" Type="http://schemas.microsoft.com/office/2007/relationships/diagramDrawing" Target="../diagrams/drawing4.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10.png"/><Relationship Id="rId17" Type="http://schemas.microsoft.com/office/2007/relationships/hdphoto" Target="../media/hdphoto3.wdp"/><Relationship Id="rId2" Type="http://schemas.openxmlformats.org/officeDocument/2006/relationships/notesSlide" Target="../notesSlides/notesSlide7.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9.png"/><Relationship Id="rId5" Type="http://schemas.openxmlformats.org/officeDocument/2006/relationships/diagramQuickStyle" Target="../diagrams/quickStyle5.xml"/><Relationship Id="rId15" Type="http://schemas.microsoft.com/office/2007/relationships/hdphoto" Target="../media/hdphoto2.wdp"/><Relationship Id="rId10" Type="http://schemas.openxmlformats.org/officeDocument/2006/relationships/image" Target="../media/image8.png"/><Relationship Id="rId4" Type="http://schemas.openxmlformats.org/officeDocument/2006/relationships/diagramLayout" Target="../diagrams/layout5.xml"/><Relationship Id="rId9" Type="http://schemas.microsoft.com/office/2007/relationships/hdphoto" Target="../media/hdphoto1.wdp"/><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14.png"/><Relationship Id="rId4" Type="http://schemas.openxmlformats.org/officeDocument/2006/relationships/diagramLayout" Target="../diagrams/layout6.xml"/><Relationship Id="rId9"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5.wdp"/><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microsoft.com/office/2007/relationships/hdphoto" Target="../media/hdphoto4.wdp"/><Relationship Id="rId5" Type="http://schemas.openxmlformats.org/officeDocument/2006/relationships/diagramQuickStyle" Target="../diagrams/quickStyle7.xml"/><Relationship Id="rId15" Type="http://schemas.openxmlformats.org/officeDocument/2006/relationships/comments" Target="../comments/comment1.xml"/><Relationship Id="rId10" Type="http://schemas.openxmlformats.org/officeDocument/2006/relationships/image" Target="../media/image15.png"/><Relationship Id="rId4" Type="http://schemas.openxmlformats.org/officeDocument/2006/relationships/diagramLayout" Target="../diagrams/layout7.xml"/><Relationship Id="rId9" Type="http://schemas.microsoft.com/office/2007/relationships/hdphoto" Target="../media/hdphoto1.wdp"/><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96BC383-17C4-4646-90BB-180702601DE2}"/>
              </a:ext>
            </a:extLst>
          </p:cNvPr>
          <p:cNvSpPr txBox="1"/>
          <p:nvPr/>
        </p:nvSpPr>
        <p:spPr>
          <a:xfrm>
            <a:off x="-2872224" y="-1086792"/>
            <a:ext cx="8992168" cy="4708853"/>
          </a:xfrm>
          <a:prstGeom prst="rect">
            <a:avLst/>
          </a:prstGeom>
          <a:noFill/>
        </p:spPr>
        <p:txBody>
          <a:bodyPr wrap="square" rtlCol="0">
            <a:spAutoFit/>
          </a:bodyPr>
          <a:lstStyle/>
          <a:p>
            <a:pPr algn="ctr"/>
            <a:r>
              <a:rPr lang="en-US" sz="29999" b="1" spc="500" dirty="0">
                <a:solidFill>
                  <a:schemeClr val="bg1"/>
                </a:solidFill>
                <a:latin typeface="Meiryo UI" panose="020B0604030504040204" pitchFamily="34" charset="-128"/>
                <a:ea typeface="Meiryo UI" panose="020B0604030504040204" pitchFamily="34" charset="-128"/>
              </a:rPr>
              <a:t> 5K</a:t>
            </a:r>
          </a:p>
        </p:txBody>
      </p:sp>
      <p:pic>
        <p:nvPicPr>
          <p:cNvPr id="3" name="図 2">
            <a:extLst>
              <a:ext uri="{FF2B5EF4-FFF2-40B4-BE49-F238E27FC236}">
                <a16:creationId xmlns:a16="http://schemas.microsoft.com/office/drawing/2014/main" id="{4AF2EF8E-79EC-8749-9AC6-930C3D08CF8C}"/>
              </a:ext>
            </a:extLst>
          </p:cNvPr>
          <p:cNvPicPr>
            <a:picLocks noChangeAspect="1"/>
          </p:cNvPicPr>
          <p:nvPr/>
        </p:nvPicPr>
        <p:blipFill>
          <a:blip r:embed="rId3"/>
          <a:stretch>
            <a:fillRect/>
          </a:stretch>
        </p:blipFill>
        <p:spPr>
          <a:xfrm>
            <a:off x="4741991" y="-509665"/>
            <a:ext cx="6856019" cy="11498461"/>
          </a:xfrm>
          <a:prstGeom prst="rect">
            <a:avLst/>
          </a:prstGeom>
        </p:spPr>
      </p:pic>
      <p:sp>
        <p:nvSpPr>
          <p:cNvPr id="10" name="TextBox 9">
            <a:extLst>
              <a:ext uri="{FF2B5EF4-FFF2-40B4-BE49-F238E27FC236}">
                <a16:creationId xmlns:a16="http://schemas.microsoft.com/office/drawing/2014/main" id="{2BDCA4A0-EBD4-4FFC-B8E1-58C889657C7D}"/>
              </a:ext>
            </a:extLst>
          </p:cNvPr>
          <p:cNvSpPr txBox="1"/>
          <p:nvPr/>
        </p:nvSpPr>
        <p:spPr>
          <a:xfrm>
            <a:off x="-371476" y="3487109"/>
            <a:ext cx="13983959" cy="5016630"/>
          </a:xfrm>
          <a:prstGeom prst="rect">
            <a:avLst/>
          </a:prstGeom>
          <a:noFill/>
        </p:spPr>
        <p:txBody>
          <a:bodyPr wrap="square" rtlCol="0">
            <a:spAutoFit/>
          </a:bodyPr>
          <a:lstStyle/>
          <a:p>
            <a:r>
              <a:rPr lang="en-US" sz="31999" spc="500" dirty="0" err="1">
                <a:solidFill>
                  <a:schemeClr val="bg1"/>
                </a:solidFill>
                <a:latin typeface="Apple SD Gothic Neo Heavy" panose="02000300000000000000" pitchFamily="2" charset="-127"/>
                <a:ea typeface="Apple SD Gothic Neo Heavy" panose="02000300000000000000" pitchFamily="2" charset="-127"/>
                <a:cs typeface="Devanagari MT" panose="02000500020000000000" pitchFamily="2" charset="0"/>
              </a:rPr>
              <a:t>Ideash</a:t>
            </a:r>
            <a:endParaRPr lang="en-US" sz="31999" spc="500" dirty="0">
              <a:solidFill>
                <a:schemeClr val="bg1"/>
              </a:solidFill>
              <a:latin typeface="Apple SD Gothic Neo Heavy" panose="02000300000000000000" pitchFamily="2" charset="-127"/>
              <a:ea typeface="Apple SD Gothic Neo Heavy" panose="02000300000000000000" pitchFamily="2" charset="-127"/>
              <a:cs typeface="Devanagari MT" panose="02000500020000000000" pitchFamily="2" charset="0"/>
            </a:endParaRPr>
          </a:p>
        </p:txBody>
      </p:sp>
      <p:sp>
        <p:nvSpPr>
          <p:cNvPr id="23" name="TextBox 14">
            <a:extLst>
              <a:ext uri="{FF2B5EF4-FFF2-40B4-BE49-F238E27FC236}">
                <a16:creationId xmlns:a16="http://schemas.microsoft.com/office/drawing/2014/main" id="{96E7D213-1174-6E41-AD61-D095521BE17F}"/>
              </a:ext>
            </a:extLst>
          </p:cNvPr>
          <p:cNvSpPr txBox="1"/>
          <p:nvPr/>
        </p:nvSpPr>
        <p:spPr>
          <a:xfrm>
            <a:off x="1" y="3163315"/>
            <a:ext cx="5777481" cy="707886"/>
          </a:xfrm>
          <a:prstGeom prst="rect">
            <a:avLst/>
          </a:prstGeom>
          <a:noFill/>
        </p:spPr>
        <p:txBody>
          <a:bodyPr wrap="square" rtlCol="0">
            <a:spAutoFit/>
          </a:bodyPr>
          <a:lstStyle/>
          <a:p>
            <a:r>
              <a:rPr lang="en-US" sz="2000" b="1" spc="500" dirty="0">
                <a:solidFill>
                  <a:schemeClr val="bg1"/>
                </a:solidFill>
                <a:latin typeface="Meiryo UI" panose="020B0604030504040204" pitchFamily="34" charset="-128"/>
                <a:ea typeface="Meiryo UI" panose="020B0604030504040204" pitchFamily="34" charset="-128"/>
              </a:rPr>
              <a:t>Nakayama</a:t>
            </a:r>
            <a:r>
              <a:rPr lang="ja-JP" altLang="en-US" sz="2000" b="1" spc="500">
                <a:solidFill>
                  <a:schemeClr val="bg1"/>
                </a:solidFill>
                <a:latin typeface="Meiryo UI" panose="020B0604030504040204" pitchFamily="34" charset="-128"/>
                <a:ea typeface="Meiryo UI" panose="020B0604030504040204" pitchFamily="34" charset="-128"/>
              </a:rPr>
              <a:t>　</a:t>
            </a:r>
            <a:r>
              <a:rPr lang="en-US" sz="2000" b="1" spc="500" dirty="0" err="1">
                <a:solidFill>
                  <a:schemeClr val="bg1"/>
                </a:solidFill>
                <a:latin typeface="Meiryo UI" panose="020B0604030504040204" pitchFamily="34" charset="-128"/>
                <a:ea typeface="Meiryo UI" panose="020B0604030504040204" pitchFamily="34" charset="-128"/>
              </a:rPr>
              <a:t>Koresue</a:t>
            </a:r>
            <a:endParaRPr lang="en-US" sz="2000" b="1" spc="500" dirty="0">
              <a:solidFill>
                <a:schemeClr val="bg1"/>
              </a:solidFill>
              <a:latin typeface="Meiryo UI" panose="020B0604030504040204" pitchFamily="34" charset="-128"/>
              <a:ea typeface="Meiryo UI" panose="020B0604030504040204" pitchFamily="34" charset="-128"/>
            </a:endParaRPr>
          </a:p>
          <a:p>
            <a:r>
              <a:rPr lang="en-US" sz="2000" b="1" spc="500" dirty="0">
                <a:solidFill>
                  <a:schemeClr val="bg1"/>
                </a:solidFill>
                <a:latin typeface="Meiryo UI" panose="020B0604030504040204" pitchFamily="34" charset="-128"/>
                <a:ea typeface="Meiryo UI" panose="020B0604030504040204" pitchFamily="34" charset="-128"/>
              </a:rPr>
              <a:t>Kojima </a:t>
            </a:r>
            <a:r>
              <a:rPr lang="en-US" altLang="ja-JP" sz="2000" b="1" spc="500" dirty="0">
                <a:solidFill>
                  <a:schemeClr val="bg1"/>
                </a:solidFill>
                <a:latin typeface="Meiryo UI" panose="020B0604030504040204" pitchFamily="34" charset="-128"/>
                <a:ea typeface="Meiryo UI" panose="020B0604030504040204" pitchFamily="34" charset="-128"/>
              </a:rPr>
              <a:t>Naka Sakai</a:t>
            </a:r>
            <a:endParaRPr lang="en-US" sz="2000" b="1" spc="500" dirty="0">
              <a:solidFill>
                <a:schemeClr val="bg1"/>
              </a:solidFill>
              <a:latin typeface="Meiryo UI" panose="020B0604030504040204" pitchFamily="34" charset="-128"/>
              <a:ea typeface="Meiryo UI" panose="020B0604030504040204" pitchFamily="34" charset="-128"/>
            </a:endParaRPr>
          </a:p>
        </p:txBody>
      </p:sp>
      <p:pic>
        <p:nvPicPr>
          <p:cNvPr id="8" name="図 7">
            <a:extLst>
              <a:ext uri="{FF2B5EF4-FFF2-40B4-BE49-F238E27FC236}">
                <a16:creationId xmlns:a16="http://schemas.microsoft.com/office/drawing/2014/main" id="{59A8AFB7-8278-C04B-91E7-1D68B5B85255}"/>
              </a:ext>
            </a:extLst>
          </p:cNvPr>
          <p:cNvPicPr>
            <a:picLocks noChangeAspect="1"/>
          </p:cNvPicPr>
          <p:nvPr/>
        </p:nvPicPr>
        <p:blipFill>
          <a:blip r:embed="rId4"/>
          <a:stretch>
            <a:fillRect/>
          </a:stretch>
        </p:blipFill>
        <p:spPr>
          <a:xfrm rot="20359084">
            <a:off x="10812013" y="1349802"/>
            <a:ext cx="1197581" cy="1081428"/>
          </a:xfrm>
          <a:prstGeom prst="rect">
            <a:avLst/>
          </a:prstGeom>
        </p:spPr>
      </p:pic>
      <p:pic>
        <p:nvPicPr>
          <p:cNvPr id="9" name="図 8">
            <a:extLst>
              <a:ext uri="{FF2B5EF4-FFF2-40B4-BE49-F238E27FC236}">
                <a16:creationId xmlns:a16="http://schemas.microsoft.com/office/drawing/2014/main" id="{FD99002C-872B-0C47-A632-BE2215935887}"/>
              </a:ext>
            </a:extLst>
          </p:cNvPr>
          <p:cNvPicPr>
            <a:picLocks noChangeAspect="1"/>
          </p:cNvPicPr>
          <p:nvPr/>
        </p:nvPicPr>
        <p:blipFill>
          <a:blip r:embed="rId5"/>
          <a:stretch>
            <a:fillRect/>
          </a:stretch>
        </p:blipFill>
        <p:spPr>
          <a:xfrm>
            <a:off x="10647071" y="0"/>
            <a:ext cx="1473031" cy="1539534"/>
          </a:xfrm>
          <a:prstGeom prst="rect">
            <a:avLst/>
          </a:prstGeom>
        </p:spPr>
      </p:pic>
    </p:spTree>
    <p:extLst>
      <p:ext uri="{BB962C8B-B14F-4D97-AF65-F5344CB8AC3E}">
        <p14:creationId xmlns:p14="http://schemas.microsoft.com/office/powerpoint/2010/main" val="3912395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alpha val="5000"/>
          </a:schemeClr>
        </a:solidFill>
        <a:effectLst/>
      </p:bgPr>
    </p:bg>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C6329598-BDB2-EB4F-A504-FBBF5F1F1CD0}"/>
              </a:ext>
            </a:extLst>
          </p:cNvPr>
          <p:cNvGraphicFramePr/>
          <p:nvPr>
            <p:extLst>
              <p:ext uri="{D42A27DB-BD31-4B8C-83A1-F6EECF244321}">
                <p14:modId xmlns:p14="http://schemas.microsoft.com/office/powerpoint/2010/main" val="326444685"/>
              </p:ext>
            </p:extLst>
          </p:nvPr>
        </p:nvGraphicFramePr>
        <p:xfrm>
          <a:off x="-274321" y="432318"/>
          <a:ext cx="5420061" cy="1051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図 14">
            <a:extLst>
              <a:ext uri="{FF2B5EF4-FFF2-40B4-BE49-F238E27FC236}">
                <a16:creationId xmlns:a16="http://schemas.microsoft.com/office/drawing/2014/main" id="{3E1BB4CF-730D-A643-B3A3-F1A23482A40B}"/>
              </a:ext>
            </a:extLst>
          </p:cNvPr>
          <p:cNvPicPr>
            <a:picLocks noChangeAspect="1"/>
          </p:cNvPicPr>
          <p:nvPr/>
        </p:nvPicPr>
        <p:blipFill rotWithShape="1">
          <a:blip r:embed="rId8">
            <a:biLevel thresh="50000"/>
            <a:extLst>
              <a:ext uri="{BEBA8EAE-BF5A-486C-A8C5-ECC9F3942E4B}">
                <a14:imgProps xmlns:a14="http://schemas.microsoft.com/office/drawing/2010/main">
                  <a14:imgLayer r:embed="rId9">
                    <a14:imgEffect>
                      <a14:backgroundRemoval t="7962" b="81529" l="9910" r="89790">
                        <a14:foregroundMark x1="46547" y1="49045" x2="46547" y2="49045"/>
                        <a14:foregroundMark x1="41441" y1="32484" x2="41441" y2="32484"/>
                        <a14:foregroundMark x1="53754" y1="35032" x2="53754" y2="35032"/>
                      </a14:backgroundRemoval>
                    </a14:imgEffect>
                  </a14:imgLayer>
                </a14:imgProps>
              </a:ext>
            </a:extLst>
          </a:blip>
          <a:srcRect b="20248"/>
          <a:stretch/>
        </p:blipFill>
        <p:spPr>
          <a:xfrm>
            <a:off x="152583" y="488832"/>
            <a:ext cx="1021606" cy="768270"/>
          </a:xfrm>
          <a:prstGeom prst="rect">
            <a:avLst/>
          </a:prstGeom>
        </p:spPr>
      </p:pic>
      <p:sp>
        <p:nvSpPr>
          <p:cNvPr id="5" name="正方形/長方形 4">
            <a:extLst>
              <a:ext uri="{FF2B5EF4-FFF2-40B4-BE49-F238E27FC236}">
                <a16:creationId xmlns:a16="http://schemas.microsoft.com/office/drawing/2014/main" id="{F426175F-3EF8-6E4F-AE3D-2B2D6763069E}"/>
              </a:ext>
            </a:extLst>
          </p:cNvPr>
          <p:cNvSpPr/>
          <p:nvPr/>
        </p:nvSpPr>
        <p:spPr>
          <a:xfrm>
            <a:off x="1320800" y="1659467"/>
            <a:ext cx="9398000" cy="497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267577AA-C954-C94E-AD98-8425A0CEADE0}"/>
              </a:ext>
            </a:extLst>
          </p:cNvPr>
          <p:cNvPicPr>
            <a:picLocks noChangeAspect="1"/>
          </p:cNvPicPr>
          <p:nvPr/>
        </p:nvPicPr>
        <p:blipFill>
          <a:blip r:embed="rId10"/>
          <a:stretch>
            <a:fillRect/>
          </a:stretch>
        </p:blipFill>
        <p:spPr>
          <a:xfrm>
            <a:off x="2057400" y="2091267"/>
            <a:ext cx="7924800" cy="4114800"/>
          </a:xfrm>
          <a:prstGeom prst="rect">
            <a:avLst/>
          </a:prstGeom>
        </p:spPr>
      </p:pic>
    </p:spTree>
    <p:extLst>
      <p:ext uri="{BB962C8B-B14F-4D97-AF65-F5344CB8AC3E}">
        <p14:creationId xmlns:p14="http://schemas.microsoft.com/office/powerpoint/2010/main" val="188591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alpha val="5000"/>
          </a:schemeClr>
        </a:solidFill>
        <a:effectLst/>
      </p:bgPr>
    </p:bg>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C6329598-BDB2-EB4F-A504-FBBF5F1F1CD0}"/>
              </a:ext>
            </a:extLst>
          </p:cNvPr>
          <p:cNvGraphicFramePr/>
          <p:nvPr>
            <p:extLst/>
          </p:nvPr>
        </p:nvGraphicFramePr>
        <p:xfrm>
          <a:off x="-274321" y="432318"/>
          <a:ext cx="5420061" cy="1051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図 14">
            <a:extLst>
              <a:ext uri="{FF2B5EF4-FFF2-40B4-BE49-F238E27FC236}">
                <a16:creationId xmlns:a16="http://schemas.microsoft.com/office/drawing/2014/main" id="{3E1BB4CF-730D-A643-B3A3-F1A23482A40B}"/>
              </a:ext>
            </a:extLst>
          </p:cNvPr>
          <p:cNvPicPr>
            <a:picLocks noChangeAspect="1"/>
          </p:cNvPicPr>
          <p:nvPr/>
        </p:nvPicPr>
        <p:blipFill rotWithShape="1">
          <a:blip r:embed="rId8">
            <a:biLevel thresh="50000"/>
            <a:extLst>
              <a:ext uri="{BEBA8EAE-BF5A-486C-A8C5-ECC9F3942E4B}">
                <a14:imgProps xmlns:a14="http://schemas.microsoft.com/office/drawing/2010/main">
                  <a14:imgLayer r:embed="rId9">
                    <a14:imgEffect>
                      <a14:backgroundRemoval t="7962" b="81529" l="9910" r="89790">
                        <a14:foregroundMark x1="46547" y1="49045" x2="46547" y2="49045"/>
                        <a14:foregroundMark x1="41441" y1="32484" x2="41441" y2="32484"/>
                        <a14:foregroundMark x1="53754" y1="35032" x2="53754" y2="35032"/>
                      </a14:backgroundRemoval>
                    </a14:imgEffect>
                  </a14:imgLayer>
                </a14:imgProps>
              </a:ext>
            </a:extLst>
          </a:blip>
          <a:srcRect b="20248"/>
          <a:stretch/>
        </p:blipFill>
        <p:spPr>
          <a:xfrm>
            <a:off x="152583" y="488832"/>
            <a:ext cx="1021606" cy="768270"/>
          </a:xfrm>
          <a:prstGeom prst="rect">
            <a:avLst/>
          </a:prstGeom>
        </p:spPr>
      </p:pic>
      <p:sp>
        <p:nvSpPr>
          <p:cNvPr id="2" name="テキスト ボックス 1">
            <a:extLst>
              <a:ext uri="{FF2B5EF4-FFF2-40B4-BE49-F238E27FC236}">
                <a16:creationId xmlns:a16="http://schemas.microsoft.com/office/drawing/2014/main" id="{D917651F-A442-514C-ACA3-D43A11CA61DE}"/>
              </a:ext>
            </a:extLst>
          </p:cNvPr>
          <p:cNvSpPr txBox="1"/>
          <p:nvPr/>
        </p:nvSpPr>
        <p:spPr>
          <a:xfrm>
            <a:off x="2547832" y="1588524"/>
            <a:ext cx="5109091" cy="461665"/>
          </a:xfrm>
          <a:prstGeom prst="rect">
            <a:avLst/>
          </a:prstGeom>
          <a:noFill/>
        </p:spPr>
        <p:txBody>
          <a:bodyPr wrap="none" rtlCol="0">
            <a:spAutoFit/>
          </a:bodyPr>
          <a:lstStyle/>
          <a:p>
            <a:r>
              <a:rPr kumimoji="1" lang="ja-JP" altLang="en-US" sz="2400"/>
              <a:t>簡易アンケート結果（５段階評価）</a:t>
            </a:r>
          </a:p>
        </p:txBody>
      </p:sp>
      <p:graphicFrame>
        <p:nvGraphicFramePr>
          <p:cNvPr id="5" name="図表 4">
            <a:extLst>
              <a:ext uri="{FF2B5EF4-FFF2-40B4-BE49-F238E27FC236}">
                <a16:creationId xmlns:a16="http://schemas.microsoft.com/office/drawing/2014/main" id="{FF6314AF-7CBC-FB42-A3EE-076BD8A90496}"/>
              </a:ext>
            </a:extLst>
          </p:cNvPr>
          <p:cNvGraphicFramePr/>
          <p:nvPr>
            <p:extLst>
              <p:ext uri="{D42A27DB-BD31-4B8C-83A1-F6EECF244321}">
                <p14:modId xmlns:p14="http://schemas.microsoft.com/office/powerpoint/2010/main" val="3489610555"/>
              </p:ext>
            </p:extLst>
          </p:nvPr>
        </p:nvGraphicFramePr>
        <p:xfrm>
          <a:off x="2639038" y="2219260"/>
          <a:ext cx="5840076" cy="40005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図表 7">
            <a:extLst>
              <a:ext uri="{FF2B5EF4-FFF2-40B4-BE49-F238E27FC236}">
                <a16:creationId xmlns:a16="http://schemas.microsoft.com/office/drawing/2014/main" id="{3C7BD284-16E8-1F41-95B7-4E1134E37ECE}"/>
              </a:ext>
            </a:extLst>
          </p:cNvPr>
          <p:cNvGraphicFramePr/>
          <p:nvPr>
            <p:extLst>
              <p:ext uri="{D42A27DB-BD31-4B8C-83A1-F6EECF244321}">
                <p14:modId xmlns:p14="http://schemas.microsoft.com/office/powerpoint/2010/main" val="507414132"/>
              </p:ext>
            </p:extLst>
          </p:nvPr>
        </p:nvGraphicFramePr>
        <p:xfrm>
          <a:off x="8306553" y="2219260"/>
          <a:ext cx="1496786" cy="40005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7" name="正方形/長方形 6">
            <a:extLst>
              <a:ext uri="{FF2B5EF4-FFF2-40B4-BE49-F238E27FC236}">
                <a16:creationId xmlns:a16="http://schemas.microsoft.com/office/drawing/2014/main" id="{373BF63A-1FC5-0444-A266-BE1FB6C11D83}"/>
              </a:ext>
            </a:extLst>
          </p:cNvPr>
          <p:cNvSpPr/>
          <p:nvPr/>
        </p:nvSpPr>
        <p:spPr>
          <a:xfrm>
            <a:off x="8276008" y="2222435"/>
            <a:ext cx="208567" cy="7418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96CD973-75C6-7A41-8EBC-D564E6272417}"/>
              </a:ext>
            </a:extLst>
          </p:cNvPr>
          <p:cNvSpPr/>
          <p:nvPr/>
        </p:nvSpPr>
        <p:spPr>
          <a:xfrm>
            <a:off x="8270547" y="5471885"/>
            <a:ext cx="208567" cy="744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E655BA4-2685-5543-AC33-04E1D7830C12}"/>
              </a:ext>
            </a:extLst>
          </p:cNvPr>
          <p:cNvSpPr/>
          <p:nvPr/>
        </p:nvSpPr>
        <p:spPr>
          <a:xfrm>
            <a:off x="8270549" y="3034343"/>
            <a:ext cx="208567" cy="745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663C5A85-BE60-1A42-8B3D-4407D117E4C4}"/>
              </a:ext>
            </a:extLst>
          </p:cNvPr>
          <p:cNvSpPr/>
          <p:nvPr/>
        </p:nvSpPr>
        <p:spPr>
          <a:xfrm>
            <a:off x="8274124" y="3847006"/>
            <a:ext cx="208567" cy="745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E325F8E-6B25-BE4F-B3EB-14E40C488947}"/>
              </a:ext>
            </a:extLst>
          </p:cNvPr>
          <p:cNvSpPr/>
          <p:nvPr/>
        </p:nvSpPr>
        <p:spPr>
          <a:xfrm>
            <a:off x="8270548" y="4662844"/>
            <a:ext cx="208567" cy="7382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00491D8-CA3C-2A48-AC93-989C9F2FBCCF}"/>
              </a:ext>
            </a:extLst>
          </p:cNvPr>
          <p:cNvSpPr txBox="1"/>
          <p:nvPr/>
        </p:nvSpPr>
        <p:spPr>
          <a:xfrm>
            <a:off x="7456010" y="563970"/>
            <a:ext cx="1620957" cy="523220"/>
          </a:xfrm>
          <a:prstGeom prst="rect">
            <a:avLst/>
          </a:prstGeom>
          <a:noFill/>
        </p:spPr>
        <p:txBody>
          <a:bodyPr wrap="none" rtlCol="0">
            <a:spAutoFit/>
          </a:bodyPr>
          <a:lstStyle/>
          <a:p>
            <a:r>
              <a:rPr kumimoji="1" lang="ja-JP" altLang="en-US" sz="2800"/>
              <a:t>４．４６</a:t>
            </a:r>
            <a:endParaRPr kumimoji="1" lang="en-US" altLang="ja-JP" sz="2800" dirty="0"/>
          </a:p>
        </p:txBody>
      </p:sp>
      <p:sp>
        <p:nvSpPr>
          <p:cNvPr id="11" name="星 5 10">
            <a:extLst>
              <a:ext uri="{FF2B5EF4-FFF2-40B4-BE49-F238E27FC236}">
                <a16:creationId xmlns:a16="http://schemas.microsoft.com/office/drawing/2014/main" id="{2C26A0F8-3BE6-ED4F-BBC4-3453A50695A9}"/>
              </a:ext>
            </a:extLst>
          </p:cNvPr>
          <p:cNvSpPr/>
          <p:nvPr/>
        </p:nvSpPr>
        <p:spPr>
          <a:xfrm>
            <a:off x="7548688" y="994991"/>
            <a:ext cx="432000" cy="432000"/>
          </a:xfrm>
          <a:prstGeom prst="star5">
            <a:avLst/>
          </a:pr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0" name="星 5 19">
            <a:extLst>
              <a:ext uri="{FF2B5EF4-FFF2-40B4-BE49-F238E27FC236}">
                <a16:creationId xmlns:a16="http://schemas.microsoft.com/office/drawing/2014/main" id="{5B721730-EE64-9B40-B58F-D33741AE484F}"/>
              </a:ext>
            </a:extLst>
          </p:cNvPr>
          <p:cNvSpPr/>
          <p:nvPr/>
        </p:nvSpPr>
        <p:spPr>
          <a:xfrm>
            <a:off x="8050489" y="994991"/>
            <a:ext cx="432000" cy="432000"/>
          </a:xfrm>
          <a:prstGeom prst="star5">
            <a:avLst/>
          </a:pr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1" name="星 5 20">
            <a:extLst>
              <a:ext uri="{FF2B5EF4-FFF2-40B4-BE49-F238E27FC236}">
                <a16:creationId xmlns:a16="http://schemas.microsoft.com/office/drawing/2014/main" id="{AD3A24BB-8381-024C-992A-BFC268336BC8}"/>
              </a:ext>
            </a:extLst>
          </p:cNvPr>
          <p:cNvSpPr/>
          <p:nvPr/>
        </p:nvSpPr>
        <p:spPr>
          <a:xfrm>
            <a:off x="8552290" y="994991"/>
            <a:ext cx="432000" cy="432000"/>
          </a:xfrm>
          <a:prstGeom prst="star5">
            <a:avLst/>
          </a:pr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2" name="星 5 21">
            <a:extLst>
              <a:ext uri="{FF2B5EF4-FFF2-40B4-BE49-F238E27FC236}">
                <a16:creationId xmlns:a16="http://schemas.microsoft.com/office/drawing/2014/main" id="{3C4C5B21-75B3-C749-B4A1-18B0A6C76A67}"/>
              </a:ext>
            </a:extLst>
          </p:cNvPr>
          <p:cNvSpPr/>
          <p:nvPr/>
        </p:nvSpPr>
        <p:spPr>
          <a:xfrm>
            <a:off x="9054091" y="994991"/>
            <a:ext cx="432000" cy="432000"/>
          </a:xfrm>
          <a:prstGeom prst="star5">
            <a:avLst/>
          </a:pr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3" name="星 5 22">
            <a:extLst>
              <a:ext uri="{FF2B5EF4-FFF2-40B4-BE49-F238E27FC236}">
                <a16:creationId xmlns:a16="http://schemas.microsoft.com/office/drawing/2014/main" id="{01770472-FE85-044B-917A-A37F418DF033}"/>
              </a:ext>
            </a:extLst>
          </p:cNvPr>
          <p:cNvSpPr/>
          <p:nvPr/>
        </p:nvSpPr>
        <p:spPr>
          <a:xfrm>
            <a:off x="9550414" y="994991"/>
            <a:ext cx="432000" cy="432000"/>
          </a:xfrm>
          <a:prstGeom prst="star5">
            <a:avLst/>
          </a:pr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pic>
        <p:nvPicPr>
          <p:cNvPr id="25" name="図 24">
            <a:extLst>
              <a:ext uri="{FF2B5EF4-FFF2-40B4-BE49-F238E27FC236}">
                <a16:creationId xmlns:a16="http://schemas.microsoft.com/office/drawing/2014/main" id="{AA61A004-DEF1-D34E-B96D-89AF62AA6ECC}"/>
              </a:ext>
            </a:extLst>
          </p:cNvPr>
          <p:cNvPicPr>
            <a:picLocks noChangeAspect="1"/>
          </p:cNvPicPr>
          <p:nvPr/>
        </p:nvPicPr>
        <p:blipFill>
          <a:blip r:embed="rId20"/>
          <a:stretch>
            <a:fillRect/>
          </a:stretch>
        </p:blipFill>
        <p:spPr>
          <a:xfrm>
            <a:off x="9758857" y="994991"/>
            <a:ext cx="345079" cy="506814"/>
          </a:xfrm>
          <a:prstGeom prst="rect">
            <a:avLst/>
          </a:prstGeom>
        </p:spPr>
      </p:pic>
      <p:sp>
        <p:nvSpPr>
          <p:cNvPr id="26" name="テキスト ボックス 25">
            <a:extLst>
              <a:ext uri="{FF2B5EF4-FFF2-40B4-BE49-F238E27FC236}">
                <a16:creationId xmlns:a16="http://schemas.microsoft.com/office/drawing/2014/main" id="{C3F8005E-B63A-5A40-BE89-54CCFFD1845B}"/>
              </a:ext>
            </a:extLst>
          </p:cNvPr>
          <p:cNvSpPr txBox="1"/>
          <p:nvPr/>
        </p:nvSpPr>
        <p:spPr>
          <a:xfrm>
            <a:off x="6676846" y="681128"/>
            <a:ext cx="697627" cy="707886"/>
          </a:xfrm>
          <a:prstGeom prst="rect">
            <a:avLst/>
          </a:prstGeom>
          <a:noFill/>
        </p:spPr>
        <p:txBody>
          <a:bodyPr wrap="none" rtlCol="0">
            <a:spAutoFit/>
          </a:bodyPr>
          <a:lstStyle/>
          <a:p>
            <a:r>
              <a:rPr kumimoji="1" lang="ja-JP" altLang="en-US" sz="2000">
                <a:solidFill>
                  <a:schemeClr val="tx1">
                    <a:lumMod val="50000"/>
                    <a:lumOff val="50000"/>
                  </a:schemeClr>
                </a:solidFill>
              </a:rPr>
              <a:t>総合</a:t>
            </a:r>
            <a:endParaRPr kumimoji="1" lang="en-US" altLang="ja-JP" sz="2000" dirty="0">
              <a:solidFill>
                <a:schemeClr val="tx1">
                  <a:lumMod val="50000"/>
                  <a:lumOff val="50000"/>
                </a:schemeClr>
              </a:solidFill>
            </a:endParaRPr>
          </a:p>
          <a:p>
            <a:r>
              <a:rPr kumimoji="1" lang="ja-JP" altLang="en-US" sz="2000">
                <a:solidFill>
                  <a:schemeClr val="tx1">
                    <a:lumMod val="50000"/>
                    <a:lumOff val="50000"/>
                  </a:schemeClr>
                </a:solidFill>
              </a:rPr>
              <a:t>評価</a:t>
            </a:r>
          </a:p>
        </p:txBody>
      </p:sp>
    </p:spTree>
    <p:extLst>
      <p:ext uri="{BB962C8B-B14F-4D97-AF65-F5344CB8AC3E}">
        <p14:creationId xmlns:p14="http://schemas.microsoft.com/office/powerpoint/2010/main" val="118244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alpha val="5000"/>
          </a:schemeClr>
        </a:solidFill>
        <a:effectLst/>
      </p:bgPr>
    </p:bg>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C6329598-BDB2-EB4F-A504-FBBF5F1F1CD0}"/>
              </a:ext>
            </a:extLst>
          </p:cNvPr>
          <p:cNvGraphicFramePr/>
          <p:nvPr>
            <p:extLst/>
          </p:nvPr>
        </p:nvGraphicFramePr>
        <p:xfrm>
          <a:off x="-274321" y="432318"/>
          <a:ext cx="5420061" cy="1051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図 14">
            <a:extLst>
              <a:ext uri="{FF2B5EF4-FFF2-40B4-BE49-F238E27FC236}">
                <a16:creationId xmlns:a16="http://schemas.microsoft.com/office/drawing/2014/main" id="{3E1BB4CF-730D-A643-B3A3-F1A23482A40B}"/>
              </a:ext>
            </a:extLst>
          </p:cNvPr>
          <p:cNvPicPr>
            <a:picLocks noChangeAspect="1"/>
          </p:cNvPicPr>
          <p:nvPr/>
        </p:nvPicPr>
        <p:blipFill rotWithShape="1">
          <a:blip r:embed="rId8">
            <a:biLevel thresh="50000"/>
            <a:extLst>
              <a:ext uri="{BEBA8EAE-BF5A-486C-A8C5-ECC9F3942E4B}">
                <a14:imgProps xmlns:a14="http://schemas.microsoft.com/office/drawing/2010/main">
                  <a14:imgLayer r:embed="rId9">
                    <a14:imgEffect>
                      <a14:backgroundRemoval t="7962" b="81529" l="9910" r="89790">
                        <a14:foregroundMark x1="46547" y1="49045" x2="46547" y2="49045"/>
                        <a14:foregroundMark x1="41441" y1="32484" x2="41441" y2="32484"/>
                        <a14:foregroundMark x1="53754" y1="35032" x2="53754" y2="35032"/>
                      </a14:backgroundRemoval>
                    </a14:imgEffect>
                  </a14:imgLayer>
                </a14:imgProps>
              </a:ext>
            </a:extLst>
          </a:blip>
          <a:srcRect b="20248"/>
          <a:stretch/>
        </p:blipFill>
        <p:spPr>
          <a:xfrm>
            <a:off x="152583" y="488832"/>
            <a:ext cx="1021606" cy="768270"/>
          </a:xfrm>
          <a:prstGeom prst="rect">
            <a:avLst/>
          </a:prstGeom>
        </p:spPr>
      </p:pic>
      <p:graphicFrame>
        <p:nvGraphicFramePr>
          <p:cNvPr id="13" name="図表 12">
            <a:extLst>
              <a:ext uri="{FF2B5EF4-FFF2-40B4-BE49-F238E27FC236}">
                <a16:creationId xmlns:a16="http://schemas.microsoft.com/office/drawing/2014/main" id="{89BC71AE-3D60-BF4A-A9B0-1E72E863D147}"/>
              </a:ext>
            </a:extLst>
          </p:cNvPr>
          <p:cNvGraphicFramePr/>
          <p:nvPr>
            <p:extLst>
              <p:ext uri="{D42A27DB-BD31-4B8C-83A1-F6EECF244321}">
                <p14:modId xmlns:p14="http://schemas.microsoft.com/office/powerpoint/2010/main" val="1426570133"/>
              </p:ext>
            </p:extLst>
          </p:nvPr>
        </p:nvGraphicFramePr>
        <p:xfrm>
          <a:off x="3112476" y="1921723"/>
          <a:ext cx="5899707" cy="424407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6" name="図 5">
            <a:extLst>
              <a:ext uri="{FF2B5EF4-FFF2-40B4-BE49-F238E27FC236}">
                <a16:creationId xmlns:a16="http://schemas.microsoft.com/office/drawing/2014/main" id="{62305AFA-730E-D549-8883-2183B47AA899}"/>
              </a:ext>
            </a:extLst>
          </p:cNvPr>
          <p:cNvPicPr>
            <a:picLocks noChangeAspect="1"/>
          </p:cNvPicPr>
          <p:nvPr/>
        </p:nvPicPr>
        <p:blipFill>
          <a:blip r:embed="rId15">
            <a:biLevel thresh="50000"/>
          </a:blip>
          <a:stretch>
            <a:fillRect/>
          </a:stretch>
        </p:blipFill>
        <p:spPr>
          <a:xfrm>
            <a:off x="7398437" y="3288322"/>
            <a:ext cx="5303517" cy="5303517"/>
          </a:xfrm>
          <a:prstGeom prst="rect">
            <a:avLst/>
          </a:prstGeom>
        </p:spPr>
      </p:pic>
    </p:spTree>
    <p:extLst>
      <p:ext uri="{BB962C8B-B14F-4D97-AF65-F5344CB8AC3E}">
        <p14:creationId xmlns:p14="http://schemas.microsoft.com/office/powerpoint/2010/main" val="138075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alpha val="5000"/>
          </a:schemeClr>
        </a:solidFill>
        <a:effectLst/>
      </p:bgPr>
    </p:bg>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C6329598-BDB2-EB4F-A504-FBBF5F1F1CD0}"/>
              </a:ext>
            </a:extLst>
          </p:cNvPr>
          <p:cNvGraphicFramePr/>
          <p:nvPr>
            <p:extLst>
              <p:ext uri="{D42A27DB-BD31-4B8C-83A1-F6EECF244321}">
                <p14:modId xmlns:p14="http://schemas.microsoft.com/office/powerpoint/2010/main" val="3435954634"/>
              </p:ext>
            </p:extLst>
          </p:nvPr>
        </p:nvGraphicFramePr>
        <p:xfrm>
          <a:off x="-274321" y="432318"/>
          <a:ext cx="5420061" cy="1051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図 14">
            <a:extLst>
              <a:ext uri="{FF2B5EF4-FFF2-40B4-BE49-F238E27FC236}">
                <a16:creationId xmlns:a16="http://schemas.microsoft.com/office/drawing/2014/main" id="{3E1BB4CF-730D-A643-B3A3-F1A23482A40B}"/>
              </a:ext>
            </a:extLst>
          </p:cNvPr>
          <p:cNvPicPr>
            <a:picLocks noChangeAspect="1"/>
          </p:cNvPicPr>
          <p:nvPr/>
        </p:nvPicPr>
        <p:blipFill rotWithShape="1">
          <a:blip r:embed="rId8">
            <a:biLevel thresh="50000"/>
            <a:extLst>
              <a:ext uri="{BEBA8EAE-BF5A-486C-A8C5-ECC9F3942E4B}">
                <a14:imgProps xmlns:a14="http://schemas.microsoft.com/office/drawing/2010/main">
                  <a14:imgLayer r:embed="rId9">
                    <a14:imgEffect>
                      <a14:backgroundRemoval t="7962" b="81529" l="9910" r="89790">
                        <a14:foregroundMark x1="46547" y1="49045" x2="46547" y2="49045"/>
                        <a14:foregroundMark x1="41441" y1="32484" x2="41441" y2="32484"/>
                        <a14:foregroundMark x1="53754" y1="35032" x2="53754" y2="35032"/>
                      </a14:backgroundRemoval>
                    </a14:imgEffect>
                  </a14:imgLayer>
                </a14:imgProps>
              </a:ext>
            </a:extLst>
          </a:blip>
          <a:srcRect b="20248"/>
          <a:stretch/>
        </p:blipFill>
        <p:spPr>
          <a:xfrm>
            <a:off x="152583" y="488832"/>
            <a:ext cx="1021606" cy="768270"/>
          </a:xfrm>
          <a:prstGeom prst="rect">
            <a:avLst/>
          </a:prstGeom>
        </p:spPr>
      </p:pic>
      <p:graphicFrame>
        <p:nvGraphicFramePr>
          <p:cNvPr id="3" name="図表 2">
            <a:extLst>
              <a:ext uri="{FF2B5EF4-FFF2-40B4-BE49-F238E27FC236}">
                <a16:creationId xmlns:a16="http://schemas.microsoft.com/office/drawing/2014/main" id="{91B799FD-0321-2441-BDD1-3092B761626A}"/>
              </a:ext>
            </a:extLst>
          </p:cNvPr>
          <p:cNvGraphicFramePr/>
          <p:nvPr>
            <p:extLst>
              <p:ext uri="{D42A27DB-BD31-4B8C-83A1-F6EECF244321}">
                <p14:modId xmlns:p14="http://schemas.microsoft.com/office/powerpoint/2010/main" val="19691549"/>
              </p:ext>
            </p:extLst>
          </p:nvPr>
        </p:nvGraphicFramePr>
        <p:xfrm>
          <a:off x="1368071" y="1936377"/>
          <a:ext cx="9945387" cy="451821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2438388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96BC383-17C4-4646-90BB-180702601DE2}"/>
              </a:ext>
            </a:extLst>
          </p:cNvPr>
          <p:cNvSpPr txBox="1"/>
          <p:nvPr/>
        </p:nvSpPr>
        <p:spPr>
          <a:xfrm>
            <a:off x="-2872224" y="-1086792"/>
            <a:ext cx="8992168" cy="4708853"/>
          </a:xfrm>
          <a:prstGeom prst="rect">
            <a:avLst/>
          </a:prstGeom>
          <a:noFill/>
        </p:spPr>
        <p:txBody>
          <a:bodyPr wrap="square" rtlCol="0">
            <a:spAutoFit/>
          </a:bodyPr>
          <a:lstStyle/>
          <a:p>
            <a:pPr algn="ctr"/>
            <a:r>
              <a:rPr lang="en-US" sz="29999" b="1" spc="500" dirty="0">
                <a:solidFill>
                  <a:schemeClr val="bg1"/>
                </a:solidFill>
                <a:latin typeface="Meiryo UI" panose="020B0604030504040204" pitchFamily="34" charset="-128"/>
                <a:ea typeface="Meiryo UI" panose="020B0604030504040204" pitchFamily="34" charset="-128"/>
              </a:rPr>
              <a:t> 5K</a:t>
            </a:r>
          </a:p>
        </p:txBody>
      </p:sp>
      <p:pic>
        <p:nvPicPr>
          <p:cNvPr id="3" name="図 2">
            <a:extLst>
              <a:ext uri="{FF2B5EF4-FFF2-40B4-BE49-F238E27FC236}">
                <a16:creationId xmlns:a16="http://schemas.microsoft.com/office/drawing/2014/main" id="{4AF2EF8E-79EC-8749-9AC6-930C3D08CF8C}"/>
              </a:ext>
            </a:extLst>
          </p:cNvPr>
          <p:cNvPicPr>
            <a:picLocks noChangeAspect="1"/>
          </p:cNvPicPr>
          <p:nvPr/>
        </p:nvPicPr>
        <p:blipFill>
          <a:blip r:embed="rId3"/>
          <a:stretch>
            <a:fillRect/>
          </a:stretch>
        </p:blipFill>
        <p:spPr>
          <a:xfrm>
            <a:off x="4741991" y="-509665"/>
            <a:ext cx="6856019" cy="11498461"/>
          </a:xfrm>
          <a:prstGeom prst="rect">
            <a:avLst/>
          </a:prstGeom>
        </p:spPr>
      </p:pic>
      <p:sp>
        <p:nvSpPr>
          <p:cNvPr id="10" name="TextBox 9">
            <a:extLst>
              <a:ext uri="{FF2B5EF4-FFF2-40B4-BE49-F238E27FC236}">
                <a16:creationId xmlns:a16="http://schemas.microsoft.com/office/drawing/2014/main" id="{2BDCA4A0-EBD4-4FFC-B8E1-58C889657C7D}"/>
              </a:ext>
            </a:extLst>
          </p:cNvPr>
          <p:cNvSpPr txBox="1"/>
          <p:nvPr/>
        </p:nvSpPr>
        <p:spPr>
          <a:xfrm>
            <a:off x="-371476" y="3487109"/>
            <a:ext cx="13983959" cy="5016630"/>
          </a:xfrm>
          <a:prstGeom prst="rect">
            <a:avLst/>
          </a:prstGeom>
          <a:noFill/>
        </p:spPr>
        <p:txBody>
          <a:bodyPr wrap="square" rtlCol="0">
            <a:spAutoFit/>
          </a:bodyPr>
          <a:lstStyle/>
          <a:p>
            <a:r>
              <a:rPr lang="en-US" sz="31999" spc="500" dirty="0" err="1">
                <a:solidFill>
                  <a:schemeClr val="bg1"/>
                </a:solidFill>
                <a:latin typeface="Apple SD Gothic Neo Heavy" panose="02000300000000000000" pitchFamily="2" charset="-127"/>
                <a:ea typeface="Apple SD Gothic Neo Heavy" panose="02000300000000000000" pitchFamily="2" charset="-127"/>
                <a:cs typeface="Devanagari MT" panose="02000500020000000000" pitchFamily="2" charset="0"/>
              </a:rPr>
              <a:t>Ideash</a:t>
            </a:r>
            <a:endParaRPr lang="en-US" sz="31999" spc="500" dirty="0">
              <a:solidFill>
                <a:schemeClr val="bg1"/>
              </a:solidFill>
              <a:latin typeface="Apple SD Gothic Neo Heavy" panose="02000300000000000000" pitchFamily="2" charset="-127"/>
              <a:ea typeface="Apple SD Gothic Neo Heavy" panose="02000300000000000000" pitchFamily="2" charset="-127"/>
              <a:cs typeface="Devanagari MT" panose="02000500020000000000" pitchFamily="2" charset="0"/>
            </a:endParaRPr>
          </a:p>
        </p:txBody>
      </p:sp>
      <p:sp>
        <p:nvSpPr>
          <p:cNvPr id="23" name="TextBox 14">
            <a:extLst>
              <a:ext uri="{FF2B5EF4-FFF2-40B4-BE49-F238E27FC236}">
                <a16:creationId xmlns:a16="http://schemas.microsoft.com/office/drawing/2014/main" id="{96E7D213-1174-6E41-AD61-D095521BE17F}"/>
              </a:ext>
            </a:extLst>
          </p:cNvPr>
          <p:cNvSpPr txBox="1"/>
          <p:nvPr/>
        </p:nvSpPr>
        <p:spPr>
          <a:xfrm>
            <a:off x="1" y="3163315"/>
            <a:ext cx="5777481" cy="707886"/>
          </a:xfrm>
          <a:prstGeom prst="rect">
            <a:avLst/>
          </a:prstGeom>
          <a:noFill/>
        </p:spPr>
        <p:txBody>
          <a:bodyPr wrap="square" rtlCol="0">
            <a:spAutoFit/>
          </a:bodyPr>
          <a:lstStyle/>
          <a:p>
            <a:r>
              <a:rPr lang="en-US" sz="2000" b="1" spc="500" dirty="0">
                <a:solidFill>
                  <a:schemeClr val="bg1"/>
                </a:solidFill>
                <a:latin typeface="Meiryo UI" panose="020B0604030504040204" pitchFamily="34" charset="-128"/>
                <a:ea typeface="Meiryo UI" panose="020B0604030504040204" pitchFamily="34" charset="-128"/>
              </a:rPr>
              <a:t>Nakayama</a:t>
            </a:r>
            <a:r>
              <a:rPr lang="ja-JP" altLang="en-US" sz="2000" b="1" spc="500">
                <a:solidFill>
                  <a:schemeClr val="bg1"/>
                </a:solidFill>
                <a:latin typeface="Meiryo UI" panose="020B0604030504040204" pitchFamily="34" charset="-128"/>
                <a:ea typeface="Meiryo UI" panose="020B0604030504040204" pitchFamily="34" charset="-128"/>
              </a:rPr>
              <a:t>　</a:t>
            </a:r>
            <a:r>
              <a:rPr lang="en-US" sz="2000" b="1" spc="500" dirty="0" err="1">
                <a:solidFill>
                  <a:schemeClr val="bg1"/>
                </a:solidFill>
                <a:latin typeface="Meiryo UI" panose="020B0604030504040204" pitchFamily="34" charset="-128"/>
                <a:ea typeface="Meiryo UI" panose="020B0604030504040204" pitchFamily="34" charset="-128"/>
              </a:rPr>
              <a:t>Koresue</a:t>
            </a:r>
            <a:endParaRPr lang="en-US" sz="2000" b="1" spc="500" dirty="0">
              <a:solidFill>
                <a:schemeClr val="bg1"/>
              </a:solidFill>
              <a:latin typeface="Meiryo UI" panose="020B0604030504040204" pitchFamily="34" charset="-128"/>
              <a:ea typeface="Meiryo UI" panose="020B0604030504040204" pitchFamily="34" charset="-128"/>
            </a:endParaRPr>
          </a:p>
          <a:p>
            <a:r>
              <a:rPr lang="en-US" sz="2000" b="1" spc="500" dirty="0">
                <a:solidFill>
                  <a:schemeClr val="bg1"/>
                </a:solidFill>
                <a:latin typeface="Meiryo UI" panose="020B0604030504040204" pitchFamily="34" charset="-128"/>
                <a:ea typeface="Meiryo UI" panose="020B0604030504040204" pitchFamily="34" charset="-128"/>
              </a:rPr>
              <a:t>Kojima </a:t>
            </a:r>
            <a:r>
              <a:rPr lang="en-US" altLang="ja-JP" sz="2000" b="1" spc="500" dirty="0">
                <a:solidFill>
                  <a:schemeClr val="bg1"/>
                </a:solidFill>
                <a:latin typeface="Meiryo UI" panose="020B0604030504040204" pitchFamily="34" charset="-128"/>
                <a:ea typeface="Meiryo UI" panose="020B0604030504040204" pitchFamily="34" charset="-128"/>
              </a:rPr>
              <a:t>Naka Sakai</a:t>
            </a:r>
            <a:endParaRPr lang="en-US" sz="2000" b="1" spc="500" dirty="0">
              <a:solidFill>
                <a:schemeClr val="bg1"/>
              </a:solidFill>
              <a:latin typeface="Meiryo UI" panose="020B0604030504040204" pitchFamily="34" charset="-128"/>
              <a:ea typeface="Meiryo UI" panose="020B0604030504040204" pitchFamily="34" charset="-128"/>
            </a:endParaRPr>
          </a:p>
        </p:txBody>
      </p:sp>
      <p:pic>
        <p:nvPicPr>
          <p:cNvPr id="8" name="図 7">
            <a:extLst>
              <a:ext uri="{FF2B5EF4-FFF2-40B4-BE49-F238E27FC236}">
                <a16:creationId xmlns:a16="http://schemas.microsoft.com/office/drawing/2014/main" id="{59A8AFB7-8278-C04B-91E7-1D68B5B85255}"/>
              </a:ext>
            </a:extLst>
          </p:cNvPr>
          <p:cNvPicPr>
            <a:picLocks noChangeAspect="1"/>
          </p:cNvPicPr>
          <p:nvPr/>
        </p:nvPicPr>
        <p:blipFill>
          <a:blip r:embed="rId4"/>
          <a:stretch>
            <a:fillRect/>
          </a:stretch>
        </p:blipFill>
        <p:spPr>
          <a:xfrm rot="20359084">
            <a:off x="10812013" y="1349802"/>
            <a:ext cx="1197581" cy="1081428"/>
          </a:xfrm>
          <a:prstGeom prst="rect">
            <a:avLst/>
          </a:prstGeom>
        </p:spPr>
      </p:pic>
      <p:pic>
        <p:nvPicPr>
          <p:cNvPr id="9" name="図 8">
            <a:extLst>
              <a:ext uri="{FF2B5EF4-FFF2-40B4-BE49-F238E27FC236}">
                <a16:creationId xmlns:a16="http://schemas.microsoft.com/office/drawing/2014/main" id="{FD99002C-872B-0C47-A632-BE2215935887}"/>
              </a:ext>
            </a:extLst>
          </p:cNvPr>
          <p:cNvPicPr>
            <a:picLocks noChangeAspect="1"/>
          </p:cNvPicPr>
          <p:nvPr/>
        </p:nvPicPr>
        <p:blipFill>
          <a:blip r:embed="rId5"/>
          <a:stretch>
            <a:fillRect/>
          </a:stretch>
        </p:blipFill>
        <p:spPr>
          <a:xfrm>
            <a:off x="10647071" y="0"/>
            <a:ext cx="1473031" cy="1539534"/>
          </a:xfrm>
          <a:prstGeom prst="rect">
            <a:avLst/>
          </a:prstGeom>
        </p:spPr>
      </p:pic>
    </p:spTree>
    <p:extLst>
      <p:ext uri="{BB962C8B-B14F-4D97-AF65-F5344CB8AC3E}">
        <p14:creationId xmlns:p14="http://schemas.microsoft.com/office/powerpoint/2010/main" val="2577840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alpha val="5000"/>
          </a:schemeClr>
        </a:solidFill>
        <a:effectLst/>
      </p:bgPr>
    </p:bg>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C6329598-BDB2-EB4F-A504-FBBF5F1F1CD0}"/>
              </a:ext>
            </a:extLst>
          </p:cNvPr>
          <p:cNvGraphicFramePr/>
          <p:nvPr>
            <p:extLst>
              <p:ext uri="{D42A27DB-BD31-4B8C-83A1-F6EECF244321}">
                <p14:modId xmlns:p14="http://schemas.microsoft.com/office/powerpoint/2010/main" val="119375917"/>
              </p:ext>
            </p:extLst>
          </p:nvPr>
        </p:nvGraphicFramePr>
        <p:xfrm>
          <a:off x="-274321" y="432318"/>
          <a:ext cx="5420061" cy="1051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図 14">
            <a:extLst>
              <a:ext uri="{FF2B5EF4-FFF2-40B4-BE49-F238E27FC236}">
                <a16:creationId xmlns:a16="http://schemas.microsoft.com/office/drawing/2014/main" id="{3E1BB4CF-730D-A643-B3A3-F1A23482A40B}"/>
              </a:ext>
            </a:extLst>
          </p:cNvPr>
          <p:cNvPicPr>
            <a:picLocks noChangeAspect="1"/>
          </p:cNvPicPr>
          <p:nvPr/>
        </p:nvPicPr>
        <p:blipFill rotWithShape="1">
          <a:blip r:embed="rId8">
            <a:biLevel thresh="50000"/>
            <a:extLst>
              <a:ext uri="{BEBA8EAE-BF5A-486C-A8C5-ECC9F3942E4B}">
                <a14:imgProps xmlns:a14="http://schemas.microsoft.com/office/drawing/2010/main">
                  <a14:imgLayer r:embed="rId9">
                    <a14:imgEffect>
                      <a14:backgroundRemoval t="7962" b="81529" l="9910" r="89790">
                        <a14:foregroundMark x1="46547" y1="49045" x2="46547" y2="49045"/>
                        <a14:foregroundMark x1="41441" y1="32484" x2="41441" y2="32484"/>
                        <a14:foregroundMark x1="53754" y1="35032" x2="53754" y2="35032"/>
                      </a14:backgroundRemoval>
                    </a14:imgEffect>
                  </a14:imgLayer>
                </a14:imgProps>
              </a:ext>
            </a:extLst>
          </a:blip>
          <a:srcRect b="20248"/>
          <a:stretch/>
        </p:blipFill>
        <p:spPr>
          <a:xfrm>
            <a:off x="152583" y="488832"/>
            <a:ext cx="1021606" cy="768270"/>
          </a:xfrm>
          <a:prstGeom prst="rect">
            <a:avLst/>
          </a:prstGeom>
        </p:spPr>
      </p:pic>
      <p:pic>
        <p:nvPicPr>
          <p:cNvPr id="5" name="図 4">
            <a:extLst>
              <a:ext uri="{FF2B5EF4-FFF2-40B4-BE49-F238E27FC236}">
                <a16:creationId xmlns:a16="http://schemas.microsoft.com/office/drawing/2014/main" id="{156685A5-D55F-614E-9764-BB8A08A86A05}"/>
              </a:ext>
            </a:extLst>
          </p:cNvPr>
          <p:cNvPicPr>
            <a:picLocks noChangeAspect="1"/>
          </p:cNvPicPr>
          <p:nvPr/>
        </p:nvPicPr>
        <p:blipFill>
          <a:blip r:embed="rId10"/>
          <a:stretch>
            <a:fillRect/>
          </a:stretch>
        </p:blipFill>
        <p:spPr>
          <a:xfrm>
            <a:off x="8551764" y="799012"/>
            <a:ext cx="3660114" cy="6138500"/>
          </a:xfrm>
          <a:prstGeom prst="rect">
            <a:avLst/>
          </a:prstGeom>
        </p:spPr>
      </p:pic>
      <p:sp>
        <p:nvSpPr>
          <p:cNvPr id="3" name="角丸四角形吹き出し 2">
            <a:extLst>
              <a:ext uri="{FF2B5EF4-FFF2-40B4-BE49-F238E27FC236}">
                <a16:creationId xmlns:a16="http://schemas.microsoft.com/office/drawing/2014/main" id="{7097DA4F-1EC7-3B4C-95C3-6509C8ABBFA6}"/>
              </a:ext>
            </a:extLst>
          </p:cNvPr>
          <p:cNvSpPr/>
          <p:nvPr/>
        </p:nvSpPr>
        <p:spPr>
          <a:xfrm>
            <a:off x="1174189" y="4353340"/>
            <a:ext cx="6901868" cy="2019584"/>
          </a:xfrm>
          <a:prstGeom prst="wedgeRoundRectCallout">
            <a:avLst>
              <a:gd name="adj1" fmla="val 53197"/>
              <a:gd name="adj2" fmla="val 1363"/>
              <a:gd name="adj3" fmla="val 16667"/>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吹き出し 6">
            <a:extLst>
              <a:ext uri="{FF2B5EF4-FFF2-40B4-BE49-F238E27FC236}">
                <a16:creationId xmlns:a16="http://schemas.microsoft.com/office/drawing/2014/main" id="{D26E407E-3D43-514D-96D4-42D79DDABCEB}"/>
              </a:ext>
            </a:extLst>
          </p:cNvPr>
          <p:cNvSpPr/>
          <p:nvPr/>
        </p:nvSpPr>
        <p:spPr>
          <a:xfrm>
            <a:off x="1174189" y="1908817"/>
            <a:ext cx="6901868" cy="2019584"/>
          </a:xfrm>
          <a:prstGeom prst="wedgeRoundRectCallout">
            <a:avLst>
              <a:gd name="adj1" fmla="val -55384"/>
              <a:gd name="adj2" fmla="val -2324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D5D5F577-24F2-C247-BF1D-645B09B14CA2}"/>
              </a:ext>
            </a:extLst>
          </p:cNvPr>
          <p:cNvSpPr txBox="1"/>
          <p:nvPr/>
        </p:nvSpPr>
        <p:spPr>
          <a:xfrm>
            <a:off x="2467591" y="2750074"/>
            <a:ext cx="4389343" cy="400110"/>
          </a:xfrm>
          <a:prstGeom prst="rect">
            <a:avLst/>
          </a:prstGeom>
          <a:noFill/>
        </p:spPr>
        <p:txBody>
          <a:bodyPr wrap="none" rtlCol="0">
            <a:spAutoFit/>
          </a:bodyPr>
          <a:lstStyle/>
          <a:p>
            <a:r>
              <a:rPr lang="en" altLang="ja-JP" sz="2000" dirty="0"/>
              <a:t>Q. </a:t>
            </a:r>
            <a:r>
              <a:rPr lang="ja-JP" altLang="en-US" sz="2000"/>
              <a:t>スマホで使うことはできますか？</a:t>
            </a:r>
            <a:endParaRPr kumimoji="1" lang="ja-JP" altLang="en-US" sz="2000"/>
          </a:p>
        </p:txBody>
      </p:sp>
      <p:sp>
        <p:nvSpPr>
          <p:cNvPr id="8" name="テキスト ボックス 7">
            <a:extLst>
              <a:ext uri="{FF2B5EF4-FFF2-40B4-BE49-F238E27FC236}">
                <a16:creationId xmlns:a16="http://schemas.microsoft.com/office/drawing/2014/main" id="{5887F3C3-92DC-6141-8098-A2AFEA865A1E}"/>
              </a:ext>
            </a:extLst>
          </p:cNvPr>
          <p:cNvSpPr txBox="1"/>
          <p:nvPr/>
        </p:nvSpPr>
        <p:spPr>
          <a:xfrm>
            <a:off x="2467591" y="5009189"/>
            <a:ext cx="4245073" cy="707886"/>
          </a:xfrm>
          <a:prstGeom prst="rect">
            <a:avLst/>
          </a:prstGeom>
          <a:noFill/>
        </p:spPr>
        <p:txBody>
          <a:bodyPr wrap="none" rtlCol="0">
            <a:spAutoFit/>
          </a:bodyPr>
          <a:lstStyle/>
          <a:p>
            <a:r>
              <a:rPr kumimoji="1" lang="en-US" altLang="ja-JP" sz="2000" dirty="0">
                <a:solidFill>
                  <a:schemeClr val="bg1"/>
                </a:solidFill>
              </a:rPr>
              <a:t>A.</a:t>
            </a:r>
            <a:r>
              <a:rPr kumimoji="1" lang="ja-JP" altLang="en-US" sz="2000">
                <a:solidFill>
                  <a:schemeClr val="bg1"/>
                </a:solidFill>
              </a:rPr>
              <a:t>未対応のなので使いにくいです。</a:t>
            </a:r>
            <a:endParaRPr kumimoji="1" lang="en-US" altLang="ja-JP" sz="2000" dirty="0">
              <a:solidFill>
                <a:schemeClr val="bg1"/>
              </a:solidFill>
            </a:endParaRPr>
          </a:p>
          <a:p>
            <a:r>
              <a:rPr kumimoji="1" lang="ja-JP" altLang="en-US" sz="2000">
                <a:solidFill>
                  <a:schemeClr val="bg1"/>
                </a:solidFill>
              </a:rPr>
              <a:t>　今後の</a:t>
            </a:r>
            <a:r>
              <a:rPr kumimoji="1" lang="en-US" altLang="ja-JP" sz="2000" dirty="0" err="1">
                <a:solidFill>
                  <a:schemeClr val="bg1"/>
                </a:solidFill>
              </a:rPr>
              <a:t>Ideash</a:t>
            </a:r>
            <a:r>
              <a:rPr kumimoji="1" lang="ja-JP" altLang="en-US" sz="2000">
                <a:solidFill>
                  <a:schemeClr val="bg1"/>
                </a:solidFill>
              </a:rPr>
              <a:t>にご期待ください。</a:t>
            </a:r>
          </a:p>
        </p:txBody>
      </p:sp>
    </p:spTree>
    <p:extLst>
      <p:ext uri="{BB962C8B-B14F-4D97-AF65-F5344CB8AC3E}">
        <p14:creationId xmlns:p14="http://schemas.microsoft.com/office/powerpoint/2010/main" val="205087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alpha val="5000"/>
          </a:schemeClr>
        </a:solidFill>
        <a:effectLst/>
      </p:bgPr>
    </p:bg>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C6329598-BDB2-EB4F-A504-FBBF5F1F1CD0}"/>
              </a:ext>
            </a:extLst>
          </p:cNvPr>
          <p:cNvGraphicFramePr/>
          <p:nvPr>
            <p:extLst/>
          </p:nvPr>
        </p:nvGraphicFramePr>
        <p:xfrm>
          <a:off x="-274321" y="432318"/>
          <a:ext cx="5420061" cy="1051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図 14">
            <a:extLst>
              <a:ext uri="{FF2B5EF4-FFF2-40B4-BE49-F238E27FC236}">
                <a16:creationId xmlns:a16="http://schemas.microsoft.com/office/drawing/2014/main" id="{3E1BB4CF-730D-A643-B3A3-F1A23482A40B}"/>
              </a:ext>
            </a:extLst>
          </p:cNvPr>
          <p:cNvPicPr>
            <a:picLocks noChangeAspect="1"/>
          </p:cNvPicPr>
          <p:nvPr/>
        </p:nvPicPr>
        <p:blipFill rotWithShape="1">
          <a:blip r:embed="rId8">
            <a:biLevel thresh="50000"/>
            <a:extLst>
              <a:ext uri="{BEBA8EAE-BF5A-486C-A8C5-ECC9F3942E4B}">
                <a14:imgProps xmlns:a14="http://schemas.microsoft.com/office/drawing/2010/main">
                  <a14:imgLayer r:embed="rId9">
                    <a14:imgEffect>
                      <a14:backgroundRemoval t="7962" b="81529" l="9910" r="89790">
                        <a14:foregroundMark x1="46547" y1="49045" x2="46547" y2="49045"/>
                        <a14:foregroundMark x1="41441" y1="32484" x2="41441" y2="32484"/>
                        <a14:foregroundMark x1="53754" y1="35032" x2="53754" y2="35032"/>
                      </a14:backgroundRemoval>
                    </a14:imgEffect>
                  </a14:imgLayer>
                </a14:imgProps>
              </a:ext>
            </a:extLst>
          </a:blip>
          <a:srcRect b="20248"/>
          <a:stretch/>
        </p:blipFill>
        <p:spPr>
          <a:xfrm>
            <a:off x="152583" y="488832"/>
            <a:ext cx="1021606" cy="768270"/>
          </a:xfrm>
          <a:prstGeom prst="rect">
            <a:avLst/>
          </a:prstGeom>
        </p:spPr>
      </p:pic>
      <p:pic>
        <p:nvPicPr>
          <p:cNvPr id="5" name="図 4">
            <a:extLst>
              <a:ext uri="{FF2B5EF4-FFF2-40B4-BE49-F238E27FC236}">
                <a16:creationId xmlns:a16="http://schemas.microsoft.com/office/drawing/2014/main" id="{156685A5-D55F-614E-9764-BB8A08A86A05}"/>
              </a:ext>
            </a:extLst>
          </p:cNvPr>
          <p:cNvPicPr>
            <a:picLocks noChangeAspect="1"/>
          </p:cNvPicPr>
          <p:nvPr/>
        </p:nvPicPr>
        <p:blipFill>
          <a:blip r:embed="rId10"/>
          <a:stretch>
            <a:fillRect/>
          </a:stretch>
        </p:blipFill>
        <p:spPr>
          <a:xfrm>
            <a:off x="8551764" y="799012"/>
            <a:ext cx="3660114" cy="6138500"/>
          </a:xfrm>
          <a:prstGeom prst="rect">
            <a:avLst/>
          </a:prstGeom>
        </p:spPr>
      </p:pic>
      <p:sp>
        <p:nvSpPr>
          <p:cNvPr id="3" name="角丸四角形吹き出し 2">
            <a:extLst>
              <a:ext uri="{FF2B5EF4-FFF2-40B4-BE49-F238E27FC236}">
                <a16:creationId xmlns:a16="http://schemas.microsoft.com/office/drawing/2014/main" id="{7097DA4F-1EC7-3B4C-95C3-6509C8ABBFA6}"/>
              </a:ext>
            </a:extLst>
          </p:cNvPr>
          <p:cNvSpPr/>
          <p:nvPr/>
        </p:nvSpPr>
        <p:spPr>
          <a:xfrm>
            <a:off x="1174189" y="4353340"/>
            <a:ext cx="6901868" cy="2019584"/>
          </a:xfrm>
          <a:prstGeom prst="wedgeRoundRectCallout">
            <a:avLst>
              <a:gd name="adj1" fmla="val 53197"/>
              <a:gd name="adj2" fmla="val 1363"/>
              <a:gd name="adj3" fmla="val 16667"/>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吹き出し 6">
            <a:extLst>
              <a:ext uri="{FF2B5EF4-FFF2-40B4-BE49-F238E27FC236}">
                <a16:creationId xmlns:a16="http://schemas.microsoft.com/office/drawing/2014/main" id="{D26E407E-3D43-514D-96D4-42D79DDABCEB}"/>
              </a:ext>
            </a:extLst>
          </p:cNvPr>
          <p:cNvSpPr/>
          <p:nvPr/>
        </p:nvSpPr>
        <p:spPr>
          <a:xfrm>
            <a:off x="1174189" y="1908817"/>
            <a:ext cx="6901868" cy="2019584"/>
          </a:xfrm>
          <a:prstGeom prst="wedgeRoundRectCallout">
            <a:avLst>
              <a:gd name="adj1" fmla="val -55384"/>
              <a:gd name="adj2" fmla="val -2324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061B889-9B08-014A-A40B-2A9AD63B26E4}"/>
              </a:ext>
            </a:extLst>
          </p:cNvPr>
          <p:cNvSpPr txBox="1"/>
          <p:nvPr/>
        </p:nvSpPr>
        <p:spPr>
          <a:xfrm>
            <a:off x="2747045" y="2718554"/>
            <a:ext cx="3499676" cy="400110"/>
          </a:xfrm>
          <a:prstGeom prst="rect">
            <a:avLst/>
          </a:prstGeom>
          <a:noFill/>
        </p:spPr>
        <p:txBody>
          <a:bodyPr wrap="none" rtlCol="0">
            <a:spAutoFit/>
          </a:bodyPr>
          <a:lstStyle/>
          <a:p>
            <a:r>
              <a:rPr lang="en" altLang="ja-JP" sz="2000" dirty="0"/>
              <a:t>Q.</a:t>
            </a:r>
            <a:r>
              <a:rPr lang="ja-JP" altLang="en-US" sz="2000"/>
              <a:t>機能、少なくないですか？</a:t>
            </a:r>
            <a:endParaRPr kumimoji="1" lang="ja-JP" altLang="en-US" sz="2000"/>
          </a:p>
        </p:txBody>
      </p:sp>
      <p:sp>
        <p:nvSpPr>
          <p:cNvPr id="9" name="テキスト ボックス 8">
            <a:extLst>
              <a:ext uri="{FF2B5EF4-FFF2-40B4-BE49-F238E27FC236}">
                <a16:creationId xmlns:a16="http://schemas.microsoft.com/office/drawing/2014/main" id="{1EA8C250-C609-EE4F-B379-D22F013C886A}"/>
              </a:ext>
            </a:extLst>
          </p:cNvPr>
          <p:cNvSpPr txBox="1"/>
          <p:nvPr/>
        </p:nvSpPr>
        <p:spPr>
          <a:xfrm>
            <a:off x="2027387" y="5009189"/>
            <a:ext cx="5527475" cy="707886"/>
          </a:xfrm>
          <a:prstGeom prst="rect">
            <a:avLst/>
          </a:prstGeom>
          <a:noFill/>
        </p:spPr>
        <p:txBody>
          <a:bodyPr wrap="none" rtlCol="0">
            <a:spAutoFit/>
          </a:bodyPr>
          <a:lstStyle/>
          <a:p>
            <a:r>
              <a:rPr kumimoji="1" lang="en-US" altLang="ja-JP" sz="2000" dirty="0">
                <a:solidFill>
                  <a:schemeClr val="bg1"/>
                </a:solidFill>
              </a:rPr>
              <a:t>A.</a:t>
            </a:r>
            <a:r>
              <a:rPr kumimoji="1" lang="ja-JP" altLang="en-US" sz="2000">
                <a:solidFill>
                  <a:schemeClr val="bg1"/>
                </a:solidFill>
              </a:rPr>
              <a:t>目標がブレインストーミングの実装だった。</a:t>
            </a:r>
            <a:br>
              <a:rPr kumimoji="1" lang="en-US" altLang="ja-JP" sz="2000" dirty="0">
                <a:solidFill>
                  <a:schemeClr val="bg1"/>
                </a:solidFill>
              </a:rPr>
            </a:br>
            <a:r>
              <a:rPr kumimoji="1" lang="en-US" altLang="ja-JP" sz="2000" dirty="0">
                <a:solidFill>
                  <a:schemeClr val="bg1"/>
                </a:solidFill>
              </a:rPr>
              <a:t>    </a:t>
            </a:r>
            <a:r>
              <a:rPr kumimoji="1" lang="ja-JP" altLang="en-US" sz="2000">
                <a:solidFill>
                  <a:schemeClr val="bg1"/>
                </a:solidFill>
              </a:rPr>
              <a:t>後期の発表時には更に追加されています。</a:t>
            </a:r>
          </a:p>
        </p:txBody>
      </p:sp>
    </p:spTree>
    <p:extLst>
      <p:ext uri="{BB962C8B-B14F-4D97-AF65-F5344CB8AC3E}">
        <p14:creationId xmlns:p14="http://schemas.microsoft.com/office/powerpoint/2010/main" val="163504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alpha val="5000"/>
          </a:schemeClr>
        </a:solidFill>
        <a:effectLst/>
      </p:bgPr>
    </p:bg>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C6329598-BDB2-EB4F-A504-FBBF5F1F1CD0}"/>
              </a:ext>
            </a:extLst>
          </p:cNvPr>
          <p:cNvGraphicFramePr/>
          <p:nvPr>
            <p:extLst/>
          </p:nvPr>
        </p:nvGraphicFramePr>
        <p:xfrm>
          <a:off x="-274321" y="432318"/>
          <a:ext cx="5420061" cy="1051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図 14">
            <a:extLst>
              <a:ext uri="{FF2B5EF4-FFF2-40B4-BE49-F238E27FC236}">
                <a16:creationId xmlns:a16="http://schemas.microsoft.com/office/drawing/2014/main" id="{3E1BB4CF-730D-A643-B3A3-F1A23482A40B}"/>
              </a:ext>
            </a:extLst>
          </p:cNvPr>
          <p:cNvPicPr>
            <a:picLocks noChangeAspect="1"/>
          </p:cNvPicPr>
          <p:nvPr/>
        </p:nvPicPr>
        <p:blipFill rotWithShape="1">
          <a:blip r:embed="rId8">
            <a:biLevel thresh="50000"/>
            <a:extLst>
              <a:ext uri="{BEBA8EAE-BF5A-486C-A8C5-ECC9F3942E4B}">
                <a14:imgProps xmlns:a14="http://schemas.microsoft.com/office/drawing/2010/main">
                  <a14:imgLayer r:embed="rId9">
                    <a14:imgEffect>
                      <a14:backgroundRemoval t="7962" b="81529" l="9910" r="89790">
                        <a14:foregroundMark x1="46547" y1="49045" x2="46547" y2="49045"/>
                        <a14:foregroundMark x1="41441" y1="32484" x2="41441" y2="32484"/>
                        <a14:foregroundMark x1="53754" y1="35032" x2="53754" y2="35032"/>
                      </a14:backgroundRemoval>
                    </a14:imgEffect>
                  </a14:imgLayer>
                </a14:imgProps>
              </a:ext>
            </a:extLst>
          </a:blip>
          <a:srcRect b="20248"/>
          <a:stretch/>
        </p:blipFill>
        <p:spPr>
          <a:xfrm>
            <a:off x="152583" y="488832"/>
            <a:ext cx="1021606" cy="768270"/>
          </a:xfrm>
          <a:prstGeom prst="rect">
            <a:avLst/>
          </a:prstGeom>
        </p:spPr>
      </p:pic>
      <p:pic>
        <p:nvPicPr>
          <p:cNvPr id="5" name="図 4">
            <a:extLst>
              <a:ext uri="{FF2B5EF4-FFF2-40B4-BE49-F238E27FC236}">
                <a16:creationId xmlns:a16="http://schemas.microsoft.com/office/drawing/2014/main" id="{156685A5-D55F-614E-9764-BB8A08A86A05}"/>
              </a:ext>
            </a:extLst>
          </p:cNvPr>
          <p:cNvPicPr>
            <a:picLocks noChangeAspect="1"/>
          </p:cNvPicPr>
          <p:nvPr/>
        </p:nvPicPr>
        <p:blipFill>
          <a:blip r:embed="rId10"/>
          <a:stretch>
            <a:fillRect/>
          </a:stretch>
        </p:blipFill>
        <p:spPr>
          <a:xfrm>
            <a:off x="8551764" y="799012"/>
            <a:ext cx="3660114" cy="6138500"/>
          </a:xfrm>
          <a:prstGeom prst="rect">
            <a:avLst/>
          </a:prstGeom>
        </p:spPr>
      </p:pic>
      <p:sp>
        <p:nvSpPr>
          <p:cNvPr id="3" name="角丸四角形吹き出し 2">
            <a:extLst>
              <a:ext uri="{FF2B5EF4-FFF2-40B4-BE49-F238E27FC236}">
                <a16:creationId xmlns:a16="http://schemas.microsoft.com/office/drawing/2014/main" id="{7097DA4F-1EC7-3B4C-95C3-6509C8ABBFA6}"/>
              </a:ext>
            </a:extLst>
          </p:cNvPr>
          <p:cNvSpPr/>
          <p:nvPr/>
        </p:nvSpPr>
        <p:spPr>
          <a:xfrm>
            <a:off x="1174189" y="4353340"/>
            <a:ext cx="6901868" cy="2019584"/>
          </a:xfrm>
          <a:prstGeom prst="wedgeRoundRectCallout">
            <a:avLst>
              <a:gd name="adj1" fmla="val 53197"/>
              <a:gd name="adj2" fmla="val 1363"/>
              <a:gd name="adj3" fmla="val 16667"/>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角丸四角形吹き出し 6">
            <a:extLst>
              <a:ext uri="{FF2B5EF4-FFF2-40B4-BE49-F238E27FC236}">
                <a16:creationId xmlns:a16="http://schemas.microsoft.com/office/drawing/2014/main" id="{D26E407E-3D43-514D-96D4-42D79DDABCEB}"/>
              </a:ext>
            </a:extLst>
          </p:cNvPr>
          <p:cNvSpPr/>
          <p:nvPr/>
        </p:nvSpPr>
        <p:spPr>
          <a:xfrm>
            <a:off x="1174189" y="1908817"/>
            <a:ext cx="6901868" cy="2019584"/>
          </a:xfrm>
          <a:prstGeom prst="wedgeRoundRectCallout">
            <a:avLst>
              <a:gd name="adj1" fmla="val -55384"/>
              <a:gd name="adj2" fmla="val -2324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FF88CA4-4923-6348-8D19-AAF800271CA3}"/>
              </a:ext>
            </a:extLst>
          </p:cNvPr>
          <p:cNvSpPr txBox="1"/>
          <p:nvPr/>
        </p:nvSpPr>
        <p:spPr>
          <a:xfrm>
            <a:off x="1982274" y="2718554"/>
            <a:ext cx="5716437" cy="400110"/>
          </a:xfrm>
          <a:prstGeom prst="rect">
            <a:avLst/>
          </a:prstGeom>
          <a:noFill/>
        </p:spPr>
        <p:txBody>
          <a:bodyPr wrap="none" rtlCol="0">
            <a:spAutoFit/>
          </a:bodyPr>
          <a:lstStyle/>
          <a:p>
            <a:r>
              <a:rPr lang="en" altLang="ja-JP" sz="2000" dirty="0"/>
              <a:t>Q.</a:t>
            </a:r>
            <a:r>
              <a:rPr lang="ja-JP" altLang="en-US" sz="2000"/>
              <a:t>なぜ</a:t>
            </a:r>
            <a:r>
              <a:rPr lang="en" altLang="ja-JP" sz="2000" dirty="0"/>
              <a:t>Ruby on Rails</a:t>
            </a:r>
            <a:r>
              <a:rPr lang="ja-JP" altLang="en-US" sz="2000"/>
              <a:t>を使おうと思ったんですか？</a:t>
            </a:r>
            <a:endParaRPr kumimoji="1" lang="ja-JP" altLang="en-US" sz="2000"/>
          </a:p>
        </p:txBody>
      </p:sp>
      <p:sp>
        <p:nvSpPr>
          <p:cNvPr id="9" name="テキスト ボックス 8">
            <a:extLst>
              <a:ext uri="{FF2B5EF4-FFF2-40B4-BE49-F238E27FC236}">
                <a16:creationId xmlns:a16="http://schemas.microsoft.com/office/drawing/2014/main" id="{D447C538-9F32-9B46-9094-4A0EF5738438}"/>
              </a:ext>
            </a:extLst>
          </p:cNvPr>
          <p:cNvSpPr txBox="1"/>
          <p:nvPr/>
        </p:nvSpPr>
        <p:spPr>
          <a:xfrm>
            <a:off x="1346885" y="4855300"/>
            <a:ext cx="6556475" cy="1015663"/>
          </a:xfrm>
          <a:prstGeom prst="rect">
            <a:avLst/>
          </a:prstGeom>
          <a:noFill/>
        </p:spPr>
        <p:txBody>
          <a:bodyPr wrap="none" rtlCol="0">
            <a:spAutoFit/>
          </a:bodyPr>
          <a:lstStyle/>
          <a:p>
            <a:r>
              <a:rPr lang="en-US" altLang="ja-JP" sz="2000" dirty="0">
                <a:solidFill>
                  <a:schemeClr val="bg1"/>
                </a:solidFill>
              </a:rPr>
              <a:t>A.</a:t>
            </a:r>
            <a:r>
              <a:rPr lang="ja-JP" altLang="en-US" sz="2000">
                <a:solidFill>
                  <a:schemeClr val="bg1"/>
                </a:solidFill>
              </a:rPr>
              <a:t>使ったことのないフレームワークに挑戦したかった。</a:t>
            </a:r>
            <a:endParaRPr lang="en-US" altLang="ja-JP" sz="2000" dirty="0">
              <a:solidFill>
                <a:schemeClr val="bg1"/>
              </a:solidFill>
            </a:endParaRPr>
          </a:p>
          <a:p>
            <a:r>
              <a:rPr kumimoji="1" lang="ja-JP" altLang="en-US" sz="2000">
                <a:solidFill>
                  <a:schemeClr val="bg1"/>
                </a:solidFill>
              </a:rPr>
              <a:t>　</a:t>
            </a:r>
            <a:r>
              <a:rPr lang="en" altLang="ja-JP" sz="2000" dirty="0">
                <a:solidFill>
                  <a:schemeClr val="bg1"/>
                </a:solidFill>
              </a:rPr>
              <a:t>Web</a:t>
            </a:r>
            <a:r>
              <a:rPr lang="ja-JP" altLang="en-US" sz="2000">
                <a:solidFill>
                  <a:schemeClr val="bg1"/>
                </a:solidFill>
              </a:rPr>
              <a:t>サービスを作成する上で豊富なライブラリが</a:t>
            </a:r>
            <a:endParaRPr lang="en-US" altLang="ja-JP" sz="2000" dirty="0">
              <a:solidFill>
                <a:schemeClr val="bg1"/>
              </a:solidFill>
            </a:endParaRPr>
          </a:p>
          <a:p>
            <a:r>
              <a:rPr lang="ja-JP" altLang="en-US" sz="2000">
                <a:solidFill>
                  <a:schemeClr val="bg1"/>
                </a:solidFill>
              </a:rPr>
              <a:t>　存在し、小規模な開発なら本当におすすめ。</a:t>
            </a:r>
            <a:endParaRPr kumimoji="1" lang="ja-JP" altLang="en-US" sz="2000">
              <a:solidFill>
                <a:schemeClr val="bg1"/>
              </a:solidFill>
            </a:endParaRPr>
          </a:p>
        </p:txBody>
      </p:sp>
    </p:spTree>
    <p:extLst>
      <p:ext uri="{BB962C8B-B14F-4D97-AF65-F5344CB8AC3E}">
        <p14:creationId xmlns:p14="http://schemas.microsoft.com/office/powerpoint/2010/main" val="167408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8FCCE99A-91C8-4B05-AFEC-EE7778E0748F}"/>
              </a:ext>
            </a:extLst>
          </p:cNvPr>
          <p:cNvSpPr txBox="1"/>
          <p:nvPr/>
        </p:nvSpPr>
        <p:spPr>
          <a:xfrm>
            <a:off x="1889982" y="4402197"/>
            <a:ext cx="8160696" cy="579646"/>
          </a:xfrm>
          <a:prstGeom prst="rect">
            <a:avLst/>
          </a:prstGeom>
          <a:noFill/>
        </p:spPr>
        <p:txBody>
          <a:bodyPr wrap="square" rtlCol="0">
            <a:spAutoFit/>
          </a:bodyPr>
          <a:lstStyle/>
          <a:p>
            <a:pPr algn="ctr">
              <a:lnSpc>
                <a:spcPts val="3800"/>
              </a:lnSpc>
            </a:pPr>
            <a:r>
              <a:rPr lang="en" altLang="ja-JP" sz="3200" dirty="0">
                <a:solidFill>
                  <a:schemeClr val="bg1"/>
                </a:solidFill>
                <a:hlinkClick r:id="rId3">
                  <a:extLst>
                    <a:ext uri="{A12FA001-AC4F-418D-AE19-62706E023703}">
                      <ahyp:hlinkClr xmlns:ahyp="http://schemas.microsoft.com/office/drawing/2018/hyperlinkcolor" val="tx"/>
                    </a:ext>
                  </a:extLst>
                </a:hlinkClick>
              </a:rPr>
              <a:t>https://github.com/ASO1901029/sk2020_5K</a:t>
            </a:r>
            <a:endParaRPr lang="en-US" sz="3200" b="1" spc="500" dirty="0">
              <a:solidFill>
                <a:schemeClr val="bg1"/>
              </a:solidFill>
              <a:latin typeface="Montserrat Light" panose="00000400000000000000" pitchFamily="50" charset="0"/>
              <a:ea typeface="Montserrat" charset="0"/>
              <a:cs typeface="Montserrat" charset="0"/>
            </a:endParaRPr>
          </a:p>
        </p:txBody>
      </p:sp>
      <p:pic>
        <p:nvPicPr>
          <p:cNvPr id="3" name="図 2">
            <a:extLst>
              <a:ext uri="{FF2B5EF4-FFF2-40B4-BE49-F238E27FC236}">
                <a16:creationId xmlns:a16="http://schemas.microsoft.com/office/drawing/2014/main" id="{8CE51A82-22CE-684E-A4E9-B37A77FF1C0D}"/>
              </a:ext>
            </a:extLst>
          </p:cNvPr>
          <p:cNvPicPr>
            <a:picLocks noChangeAspect="1"/>
          </p:cNvPicPr>
          <p:nvPr/>
        </p:nvPicPr>
        <p:blipFill>
          <a:blip r:embed="rId4"/>
          <a:stretch>
            <a:fillRect/>
          </a:stretch>
        </p:blipFill>
        <p:spPr>
          <a:xfrm rot="20571881">
            <a:off x="4628472" y="1447332"/>
            <a:ext cx="2683719" cy="2423425"/>
          </a:xfrm>
          <a:prstGeom prst="rect">
            <a:avLst/>
          </a:prstGeom>
        </p:spPr>
      </p:pic>
    </p:spTree>
    <p:extLst>
      <p:ext uri="{BB962C8B-B14F-4D97-AF65-F5344CB8AC3E}">
        <p14:creationId xmlns:p14="http://schemas.microsoft.com/office/powerpoint/2010/main" val="81174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537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alpha val="5000"/>
          </a:schemeClr>
        </a:solidFill>
        <a:effectLst/>
      </p:bgPr>
    </p:bg>
    <p:spTree>
      <p:nvGrpSpPr>
        <p:cNvPr id="1" name=""/>
        <p:cNvGrpSpPr/>
        <p:nvPr/>
      </p:nvGrpSpPr>
      <p:grpSpPr>
        <a:xfrm>
          <a:off x="0" y="0"/>
          <a:ext cx="0" cy="0"/>
          <a:chOff x="0" y="0"/>
          <a:chExt cx="0" cy="0"/>
        </a:xfrm>
      </p:grpSpPr>
      <p:sp>
        <p:nvSpPr>
          <p:cNvPr id="26" name="Title 2">
            <a:extLst>
              <a:ext uri="{FF2B5EF4-FFF2-40B4-BE49-F238E27FC236}">
                <a16:creationId xmlns:a16="http://schemas.microsoft.com/office/drawing/2014/main" id="{DF9EFAB8-D9AE-3D41-AA67-D0A42EFAFF2F}"/>
              </a:ext>
            </a:extLst>
          </p:cNvPr>
          <p:cNvSpPr txBox="1">
            <a:spLocks/>
          </p:cNvSpPr>
          <p:nvPr/>
        </p:nvSpPr>
        <p:spPr>
          <a:xfrm>
            <a:off x="2706353" y="847770"/>
            <a:ext cx="6948264" cy="88831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4800" b="1" dirty="0">
                <a:solidFill>
                  <a:schemeClr val="accent2"/>
                </a:solidFill>
                <a:cs typeface="Arial" pitchFamily="34" charset="0"/>
              </a:rPr>
              <a:t>Agenda</a:t>
            </a:r>
          </a:p>
        </p:txBody>
      </p:sp>
      <p:sp>
        <p:nvSpPr>
          <p:cNvPr id="27" name="Rectangle 6">
            <a:extLst>
              <a:ext uri="{FF2B5EF4-FFF2-40B4-BE49-F238E27FC236}">
                <a16:creationId xmlns:a16="http://schemas.microsoft.com/office/drawing/2014/main" id="{C7526707-8960-5848-B70E-84AE8538BC9F}"/>
              </a:ext>
            </a:extLst>
          </p:cNvPr>
          <p:cNvSpPr/>
          <p:nvPr/>
        </p:nvSpPr>
        <p:spPr>
          <a:xfrm>
            <a:off x="3646607" y="2162999"/>
            <a:ext cx="5480860" cy="684000"/>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latin typeface="Hiragino Kaku Gothic Pro W3" panose="020B0300000000000000" pitchFamily="34" charset="-128"/>
              <a:cs typeface="Arial" pitchFamily="34" charset="0"/>
            </a:endParaRPr>
          </a:p>
        </p:txBody>
      </p:sp>
      <p:sp>
        <p:nvSpPr>
          <p:cNvPr id="28" name="TextBox 10">
            <a:extLst>
              <a:ext uri="{FF2B5EF4-FFF2-40B4-BE49-F238E27FC236}">
                <a16:creationId xmlns:a16="http://schemas.microsoft.com/office/drawing/2014/main" id="{1DC69CD2-4792-6D40-AE95-119271D0C763}"/>
              </a:ext>
            </a:extLst>
          </p:cNvPr>
          <p:cNvSpPr txBox="1"/>
          <p:nvPr/>
        </p:nvSpPr>
        <p:spPr bwMode="auto">
          <a:xfrm>
            <a:off x="3829625" y="2257076"/>
            <a:ext cx="5040560" cy="48398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2400" b="1">
                <a:solidFill>
                  <a:schemeClr val="bg2">
                    <a:lumMod val="10000"/>
                  </a:schemeClr>
                </a:solidFill>
                <a:latin typeface="Hiragino Kaku Gothic Pro W3" panose="020B0300000000000000" pitchFamily="34" charset="-128"/>
                <a:ea typeface="Hiragino Kaku Gothic Pro W3" panose="020B0300000000000000" pitchFamily="34" charset="-128"/>
                <a:cs typeface="Arial" pitchFamily="34" charset="0"/>
              </a:rPr>
              <a:t>作品概要</a:t>
            </a:r>
            <a:endParaRPr lang="en-US" altLang="ko-KR" sz="2400" b="1" dirty="0">
              <a:solidFill>
                <a:schemeClr val="bg2">
                  <a:lumMod val="10000"/>
                </a:schemeClr>
              </a:solidFill>
              <a:latin typeface="Hiragino Kaku Gothic Pro W3" panose="020B0300000000000000" pitchFamily="34" charset="-128"/>
              <a:ea typeface="Hiragino Kaku Gothic Pro W3" panose="020B0300000000000000" pitchFamily="34" charset="-128"/>
              <a:cs typeface="Arial" pitchFamily="34" charset="0"/>
            </a:endParaRPr>
          </a:p>
        </p:txBody>
      </p:sp>
      <p:sp>
        <p:nvSpPr>
          <p:cNvPr id="29" name="Chevron 11">
            <a:extLst>
              <a:ext uri="{FF2B5EF4-FFF2-40B4-BE49-F238E27FC236}">
                <a16:creationId xmlns:a16="http://schemas.microsoft.com/office/drawing/2014/main" id="{DB20F934-CF3C-B34F-9C88-9029D8574D3D}"/>
              </a:ext>
            </a:extLst>
          </p:cNvPr>
          <p:cNvSpPr/>
          <p:nvPr/>
        </p:nvSpPr>
        <p:spPr>
          <a:xfrm rot="16200000">
            <a:off x="2682905" y="2029442"/>
            <a:ext cx="838984" cy="792088"/>
          </a:xfrm>
          <a:prstGeom prst="chevron">
            <a:avLst>
              <a:gd name="adj" fmla="val 33915"/>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ea"/>
              <a:cs typeface="Arial" pitchFamily="34" charset="0"/>
            </a:endParaRPr>
          </a:p>
        </p:txBody>
      </p:sp>
      <p:sp>
        <p:nvSpPr>
          <p:cNvPr id="30" name="TextBox 12">
            <a:extLst>
              <a:ext uri="{FF2B5EF4-FFF2-40B4-BE49-F238E27FC236}">
                <a16:creationId xmlns:a16="http://schemas.microsoft.com/office/drawing/2014/main" id="{9CB96CD6-02FE-6C41-AD98-E085378B9635}"/>
              </a:ext>
            </a:extLst>
          </p:cNvPr>
          <p:cNvSpPr txBox="1"/>
          <p:nvPr/>
        </p:nvSpPr>
        <p:spPr>
          <a:xfrm>
            <a:off x="2825327" y="2120747"/>
            <a:ext cx="554143" cy="461665"/>
          </a:xfrm>
          <a:prstGeom prst="rect">
            <a:avLst/>
          </a:prstGeom>
          <a:noFill/>
        </p:spPr>
        <p:txBody>
          <a:bodyPr wrap="square" rtlCol="0">
            <a:spAutoFit/>
          </a:bodyPr>
          <a:lstStyle/>
          <a:p>
            <a:pPr algn="ctr"/>
            <a:r>
              <a:rPr lang="en-US" altLang="ko-KR" sz="2400" b="1" dirty="0">
                <a:solidFill>
                  <a:schemeClr val="bg1"/>
                </a:solidFill>
                <a:latin typeface="+mn-ea"/>
                <a:cs typeface="Arial" pitchFamily="34" charset="0"/>
              </a:rPr>
              <a:t>01</a:t>
            </a:r>
            <a:endParaRPr lang="ko-KR" altLang="en-US" sz="2400" b="1" dirty="0">
              <a:solidFill>
                <a:schemeClr val="bg1"/>
              </a:solidFill>
              <a:latin typeface="+mn-ea"/>
              <a:cs typeface="Arial" pitchFamily="34" charset="0"/>
            </a:endParaRPr>
          </a:p>
        </p:txBody>
      </p:sp>
      <p:sp>
        <p:nvSpPr>
          <p:cNvPr id="31" name="Rectangle 28">
            <a:extLst>
              <a:ext uri="{FF2B5EF4-FFF2-40B4-BE49-F238E27FC236}">
                <a16:creationId xmlns:a16="http://schemas.microsoft.com/office/drawing/2014/main" id="{8D552E6C-B91C-604C-BC71-CDF0422582D2}"/>
              </a:ext>
            </a:extLst>
          </p:cNvPr>
          <p:cNvSpPr/>
          <p:nvPr/>
        </p:nvSpPr>
        <p:spPr>
          <a:xfrm>
            <a:off x="3646607" y="3028709"/>
            <a:ext cx="5480860" cy="684000"/>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latin typeface="Hiragino Kaku Gothic Pro W3" panose="020B0300000000000000" pitchFamily="34" charset="-128"/>
              <a:cs typeface="Arial" pitchFamily="34" charset="0"/>
            </a:endParaRPr>
          </a:p>
        </p:txBody>
      </p:sp>
      <p:sp>
        <p:nvSpPr>
          <p:cNvPr id="32" name="TextBox 10">
            <a:extLst>
              <a:ext uri="{FF2B5EF4-FFF2-40B4-BE49-F238E27FC236}">
                <a16:creationId xmlns:a16="http://schemas.microsoft.com/office/drawing/2014/main" id="{19C69190-1CE8-8346-A94F-457AA5B5EDB9}"/>
              </a:ext>
            </a:extLst>
          </p:cNvPr>
          <p:cNvSpPr txBox="1"/>
          <p:nvPr/>
        </p:nvSpPr>
        <p:spPr bwMode="auto">
          <a:xfrm>
            <a:off x="3829625" y="3128716"/>
            <a:ext cx="5040560" cy="48398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2400" b="1">
                <a:solidFill>
                  <a:schemeClr val="bg2">
                    <a:lumMod val="10000"/>
                  </a:schemeClr>
                </a:solidFill>
                <a:latin typeface="Hiragino Kaku Gothic Pro W3" panose="020B0300000000000000" pitchFamily="34" charset="-128"/>
                <a:ea typeface="Hiragino Kaku Gothic Pro W3" panose="020B0300000000000000" pitchFamily="34" charset="-128"/>
                <a:cs typeface="Arial" pitchFamily="34" charset="0"/>
              </a:rPr>
              <a:t>開発詳細</a:t>
            </a:r>
            <a:endParaRPr lang="en-US" altLang="ko-KR" sz="2400" b="1" dirty="0">
              <a:solidFill>
                <a:schemeClr val="bg2">
                  <a:lumMod val="10000"/>
                </a:schemeClr>
              </a:solidFill>
              <a:latin typeface="Hiragino Kaku Gothic Pro W3" panose="020B0300000000000000" pitchFamily="34" charset="-128"/>
              <a:ea typeface="Hiragino Kaku Gothic Pro W3" panose="020B0300000000000000" pitchFamily="34" charset="-128"/>
              <a:cs typeface="Arial" pitchFamily="34" charset="0"/>
            </a:endParaRPr>
          </a:p>
        </p:txBody>
      </p:sp>
      <p:sp>
        <p:nvSpPr>
          <p:cNvPr id="33" name="Chevron 30">
            <a:extLst>
              <a:ext uri="{FF2B5EF4-FFF2-40B4-BE49-F238E27FC236}">
                <a16:creationId xmlns:a16="http://schemas.microsoft.com/office/drawing/2014/main" id="{7A449356-AB54-3341-AC30-C52F1C7C6383}"/>
              </a:ext>
            </a:extLst>
          </p:cNvPr>
          <p:cNvSpPr/>
          <p:nvPr/>
        </p:nvSpPr>
        <p:spPr>
          <a:xfrm rot="16200000">
            <a:off x="2682905" y="2895153"/>
            <a:ext cx="838984" cy="792088"/>
          </a:xfrm>
          <a:prstGeom prst="chevron">
            <a:avLst>
              <a:gd name="adj" fmla="val 33915"/>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ea"/>
              <a:cs typeface="Arial" pitchFamily="34" charset="0"/>
            </a:endParaRPr>
          </a:p>
        </p:txBody>
      </p:sp>
      <p:sp>
        <p:nvSpPr>
          <p:cNvPr id="34" name="TextBox 31">
            <a:extLst>
              <a:ext uri="{FF2B5EF4-FFF2-40B4-BE49-F238E27FC236}">
                <a16:creationId xmlns:a16="http://schemas.microsoft.com/office/drawing/2014/main" id="{D0E79766-FC34-8A44-AED8-BC6FF7172E73}"/>
              </a:ext>
            </a:extLst>
          </p:cNvPr>
          <p:cNvSpPr txBox="1"/>
          <p:nvPr/>
        </p:nvSpPr>
        <p:spPr>
          <a:xfrm>
            <a:off x="2825327" y="2986457"/>
            <a:ext cx="554143" cy="461665"/>
          </a:xfrm>
          <a:prstGeom prst="rect">
            <a:avLst/>
          </a:prstGeom>
          <a:noFill/>
        </p:spPr>
        <p:txBody>
          <a:bodyPr wrap="square" rtlCol="0">
            <a:spAutoFit/>
          </a:bodyPr>
          <a:lstStyle/>
          <a:p>
            <a:pPr algn="ctr"/>
            <a:r>
              <a:rPr lang="en-US" altLang="ko-KR" sz="2400" b="1" dirty="0">
                <a:solidFill>
                  <a:schemeClr val="bg1"/>
                </a:solidFill>
                <a:latin typeface="+mn-ea"/>
                <a:cs typeface="Arial" pitchFamily="34" charset="0"/>
              </a:rPr>
              <a:t>02</a:t>
            </a:r>
            <a:endParaRPr lang="ko-KR" altLang="en-US" sz="2400" b="1" dirty="0">
              <a:solidFill>
                <a:schemeClr val="bg1"/>
              </a:solidFill>
              <a:latin typeface="+mn-ea"/>
              <a:cs typeface="Arial" pitchFamily="34" charset="0"/>
            </a:endParaRPr>
          </a:p>
        </p:txBody>
      </p:sp>
      <p:sp>
        <p:nvSpPr>
          <p:cNvPr id="35" name="Rectangle 35">
            <a:extLst>
              <a:ext uri="{FF2B5EF4-FFF2-40B4-BE49-F238E27FC236}">
                <a16:creationId xmlns:a16="http://schemas.microsoft.com/office/drawing/2014/main" id="{CE74DBE6-87E0-024D-8E01-9D2A8CE79960}"/>
              </a:ext>
            </a:extLst>
          </p:cNvPr>
          <p:cNvSpPr/>
          <p:nvPr/>
        </p:nvSpPr>
        <p:spPr>
          <a:xfrm>
            <a:off x="3646607" y="3894419"/>
            <a:ext cx="5480860" cy="684000"/>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latin typeface="Hiragino Kaku Gothic Pro W3" panose="020B0300000000000000" pitchFamily="34" charset="-128"/>
              <a:cs typeface="Arial" pitchFamily="34" charset="0"/>
            </a:endParaRPr>
          </a:p>
        </p:txBody>
      </p:sp>
      <p:sp>
        <p:nvSpPr>
          <p:cNvPr id="36" name="Chevron 37">
            <a:extLst>
              <a:ext uri="{FF2B5EF4-FFF2-40B4-BE49-F238E27FC236}">
                <a16:creationId xmlns:a16="http://schemas.microsoft.com/office/drawing/2014/main" id="{892579D6-198E-F449-A93C-97CA8E887914}"/>
              </a:ext>
            </a:extLst>
          </p:cNvPr>
          <p:cNvSpPr/>
          <p:nvPr/>
        </p:nvSpPr>
        <p:spPr>
          <a:xfrm rot="16200000">
            <a:off x="2682905" y="3760862"/>
            <a:ext cx="838984" cy="792088"/>
          </a:xfrm>
          <a:prstGeom prst="chevron">
            <a:avLst>
              <a:gd name="adj" fmla="val 33915"/>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ea"/>
              <a:cs typeface="Arial" pitchFamily="34" charset="0"/>
            </a:endParaRPr>
          </a:p>
        </p:txBody>
      </p:sp>
      <p:sp>
        <p:nvSpPr>
          <p:cNvPr id="37" name="TextBox 38">
            <a:extLst>
              <a:ext uri="{FF2B5EF4-FFF2-40B4-BE49-F238E27FC236}">
                <a16:creationId xmlns:a16="http://schemas.microsoft.com/office/drawing/2014/main" id="{C89A0EB9-04D5-224B-AC75-DEC4871F361B}"/>
              </a:ext>
            </a:extLst>
          </p:cNvPr>
          <p:cNvSpPr txBox="1"/>
          <p:nvPr/>
        </p:nvSpPr>
        <p:spPr>
          <a:xfrm>
            <a:off x="2825327" y="3852167"/>
            <a:ext cx="554143" cy="461665"/>
          </a:xfrm>
          <a:prstGeom prst="rect">
            <a:avLst/>
          </a:prstGeom>
          <a:noFill/>
        </p:spPr>
        <p:txBody>
          <a:bodyPr wrap="square" rtlCol="0">
            <a:spAutoFit/>
          </a:bodyPr>
          <a:lstStyle/>
          <a:p>
            <a:pPr algn="ctr"/>
            <a:r>
              <a:rPr lang="en-US" altLang="ko-KR" sz="2400" b="1" dirty="0">
                <a:solidFill>
                  <a:schemeClr val="bg1"/>
                </a:solidFill>
                <a:latin typeface="+mn-ea"/>
                <a:cs typeface="Arial" pitchFamily="34" charset="0"/>
              </a:rPr>
              <a:t>03</a:t>
            </a:r>
            <a:endParaRPr lang="ko-KR" altLang="en-US" sz="2400" b="1" dirty="0">
              <a:solidFill>
                <a:schemeClr val="bg1"/>
              </a:solidFill>
              <a:latin typeface="+mn-ea"/>
              <a:cs typeface="Arial" pitchFamily="34" charset="0"/>
            </a:endParaRPr>
          </a:p>
        </p:txBody>
      </p:sp>
      <p:sp>
        <p:nvSpPr>
          <p:cNvPr id="38" name="Rectangle 42">
            <a:extLst>
              <a:ext uri="{FF2B5EF4-FFF2-40B4-BE49-F238E27FC236}">
                <a16:creationId xmlns:a16="http://schemas.microsoft.com/office/drawing/2014/main" id="{CE6E805F-69D3-7C4B-9B20-28AE7633CE77}"/>
              </a:ext>
            </a:extLst>
          </p:cNvPr>
          <p:cNvSpPr/>
          <p:nvPr/>
        </p:nvSpPr>
        <p:spPr>
          <a:xfrm>
            <a:off x="3646607" y="4760129"/>
            <a:ext cx="5480860" cy="684000"/>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latin typeface="Hiragino Kaku Gothic Pro W3" panose="020B0300000000000000" pitchFamily="34" charset="-128"/>
              <a:cs typeface="Arial" pitchFamily="34" charset="0"/>
            </a:endParaRPr>
          </a:p>
        </p:txBody>
      </p:sp>
      <p:sp>
        <p:nvSpPr>
          <p:cNvPr id="39" name="Chevron 44">
            <a:extLst>
              <a:ext uri="{FF2B5EF4-FFF2-40B4-BE49-F238E27FC236}">
                <a16:creationId xmlns:a16="http://schemas.microsoft.com/office/drawing/2014/main" id="{A74769FE-3822-1F4C-A2C8-AFC9CE74E596}"/>
              </a:ext>
            </a:extLst>
          </p:cNvPr>
          <p:cNvSpPr/>
          <p:nvPr/>
        </p:nvSpPr>
        <p:spPr>
          <a:xfrm rot="16200000">
            <a:off x="2682905" y="4626573"/>
            <a:ext cx="838984" cy="792088"/>
          </a:xfrm>
          <a:prstGeom prst="chevron">
            <a:avLst>
              <a:gd name="adj" fmla="val 33915"/>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ea"/>
              <a:cs typeface="Arial" pitchFamily="34" charset="0"/>
            </a:endParaRPr>
          </a:p>
        </p:txBody>
      </p:sp>
      <p:sp>
        <p:nvSpPr>
          <p:cNvPr id="40" name="TextBox 45">
            <a:extLst>
              <a:ext uri="{FF2B5EF4-FFF2-40B4-BE49-F238E27FC236}">
                <a16:creationId xmlns:a16="http://schemas.microsoft.com/office/drawing/2014/main" id="{6EAC0691-1C05-3E43-9C6A-19D119FA5EF6}"/>
              </a:ext>
            </a:extLst>
          </p:cNvPr>
          <p:cNvSpPr txBox="1"/>
          <p:nvPr/>
        </p:nvSpPr>
        <p:spPr>
          <a:xfrm>
            <a:off x="2825327" y="4717877"/>
            <a:ext cx="554143" cy="461665"/>
          </a:xfrm>
          <a:prstGeom prst="rect">
            <a:avLst/>
          </a:prstGeom>
          <a:noFill/>
        </p:spPr>
        <p:txBody>
          <a:bodyPr wrap="square" rtlCol="0">
            <a:spAutoFit/>
          </a:bodyPr>
          <a:lstStyle/>
          <a:p>
            <a:pPr algn="ctr"/>
            <a:r>
              <a:rPr lang="en-US" altLang="ko-KR" sz="2400" b="1" dirty="0">
                <a:solidFill>
                  <a:schemeClr val="bg1"/>
                </a:solidFill>
                <a:latin typeface="+mn-ea"/>
                <a:cs typeface="Arial" pitchFamily="34" charset="0"/>
              </a:rPr>
              <a:t>04</a:t>
            </a:r>
            <a:endParaRPr lang="ko-KR" altLang="en-US" sz="2400" b="1" dirty="0">
              <a:solidFill>
                <a:schemeClr val="bg1"/>
              </a:solidFill>
              <a:latin typeface="+mn-ea"/>
              <a:cs typeface="Arial" pitchFamily="34" charset="0"/>
            </a:endParaRPr>
          </a:p>
        </p:txBody>
      </p:sp>
      <p:sp>
        <p:nvSpPr>
          <p:cNvPr id="41" name="TextBox 10">
            <a:extLst>
              <a:ext uri="{FF2B5EF4-FFF2-40B4-BE49-F238E27FC236}">
                <a16:creationId xmlns:a16="http://schemas.microsoft.com/office/drawing/2014/main" id="{ACAAE3ED-77EC-9640-8B53-F1E5756A9D5E}"/>
              </a:ext>
            </a:extLst>
          </p:cNvPr>
          <p:cNvSpPr txBox="1"/>
          <p:nvPr/>
        </p:nvSpPr>
        <p:spPr bwMode="auto">
          <a:xfrm>
            <a:off x="3825372" y="3994425"/>
            <a:ext cx="5040560" cy="48398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2400" b="1">
                <a:solidFill>
                  <a:schemeClr val="bg2">
                    <a:lumMod val="10000"/>
                  </a:schemeClr>
                </a:solidFill>
                <a:latin typeface="Hiragino Kaku Gothic Pro W3" panose="020B0300000000000000" pitchFamily="34" charset="-128"/>
                <a:ea typeface="Hiragino Kaku Gothic Pro W3" panose="020B0300000000000000" pitchFamily="34" charset="-128"/>
                <a:cs typeface="Arial" pitchFamily="34" charset="0"/>
              </a:rPr>
              <a:t>ユーザ分析</a:t>
            </a:r>
            <a:endParaRPr lang="en-US" altLang="ja-JP" sz="2400" b="1" dirty="0">
              <a:solidFill>
                <a:schemeClr val="bg2">
                  <a:lumMod val="10000"/>
                </a:schemeClr>
              </a:solidFill>
              <a:latin typeface="Hiragino Kaku Gothic Pro W3" panose="020B0300000000000000" pitchFamily="34" charset="-128"/>
              <a:ea typeface="Hiragino Kaku Gothic Pro W3" panose="020B0300000000000000" pitchFamily="34" charset="-128"/>
              <a:cs typeface="Arial" pitchFamily="34" charset="0"/>
            </a:endParaRPr>
          </a:p>
        </p:txBody>
      </p:sp>
      <p:sp>
        <p:nvSpPr>
          <p:cNvPr id="42" name="TextBox 10">
            <a:extLst>
              <a:ext uri="{FF2B5EF4-FFF2-40B4-BE49-F238E27FC236}">
                <a16:creationId xmlns:a16="http://schemas.microsoft.com/office/drawing/2014/main" id="{F40E7C99-63DE-A24C-A094-36FA1C59B664}"/>
              </a:ext>
            </a:extLst>
          </p:cNvPr>
          <p:cNvSpPr txBox="1"/>
          <p:nvPr/>
        </p:nvSpPr>
        <p:spPr bwMode="auto">
          <a:xfrm>
            <a:off x="3825372" y="4860136"/>
            <a:ext cx="5040560" cy="48398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2400" b="1">
                <a:solidFill>
                  <a:schemeClr val="bg2">
                    <a:lumMod val="10000"/>
                  </a:schemeClr>
                </a:solidFill>
                <a:latin typeface="Hiragino Kaku Gothic Pro W3" panose="020B0300000000000000" pitchFamily="34" charset="-128"/>
                <a:ea typeface="Hiragino Kaku Gothic Pro W3" panose="020B0300000000000000" pitchFamily="34" charset="-128"/>
                <a:cs typeface="Arial" pitchFamily="34" charset="0"/>
              </a:rPr>
              <a:t>まとめ</a:t>
            </a:r>
            <a:endParaRPr lang="en-US" altLang="ko-KR" sz="2400" b="1" dirty="0">
              <a:solidFill>
                <a:schemeClr val="bg2">
                  <a:lumMod val="10000"/>
                </a:schemeClr>
              </a:solidFill>
              <a:latin typeface="Hiragino Kaku Gothic Pro W3" panose="020B0300000000000000" pitchFamily="34" charset="-128"/>
              <a:ea typeface="Hiragino Kaku Gothic Pro W3" panose="020B0300000000000000" pitchFamily="34" charset="-128"/>
              <a:cs typeface="Arial" pitchFamily="34" charset="0"/>
            </a:endParaRPr>
          </a:p>
        </p:txBody>
      </p:sp>
    </p:spTree>
    <p:extLst>
      <p:ext uri="{BB962C8B-B14F-4D97-AF65-F5344CB8AC3E}">
        <p14:creationId xmlns:p14="http://schemas.microsoft.com/office/powerpoint/2010/main" val="377381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alpha val="5000"/>
          </a:schemeClr>
        </a:solidFill>
        <a:effectLst/>
      </p:bgPr>
    </p:bg>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C6329598-BDB2-EB4F-A504-FBBF5F1F1CD0}"/>
              </a:ext>
            </a:extLst>
          </p:cNvPr>
          <p:cNvGraphicFramePr/>
          <p:nvPr>
            <p:extLst>
              <p:ext uri="{D42A27DB-BD31-4B8C-83A1-F6EECF244321}">
                <p14:modId xmlns:p14="http://schemas.microsoft.com/office/powerpoint/2010/main" val="3037620084"/>
              </p:ext>
            </p:extLst>
          </p:nvPr>
        </p:nvGraphicFramePr>
        <p:xfrm>
          <a:off x="-274321" y="432318"/>
          <a:ext cx="5420061" cy="1051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正方形/長方形 2">
            <a:extLst>
              <a:ext uri="{FF2B5EF4-FFF2-40B4-BE49-F238E27FC236}">
                <a16:creationId xmlns:a16="http://schemas.microsoft.com/office/drawing/2014/main" id="{1D07D1A4-96C5-3B48-BF0D-408D2F71D8B1}"/>
              </a:ext>
            </a:extLst>
          </p:cNvPr>
          <p:cNvSpPr/>
          <p:nvPr/>
        </p:nvSpPr>
        <p:spPr>
          <a:xfrm>
            <a:off x="3434853" y="3344012"/>
            <a:ext cx="5809401" cy="954107"/>
          </a:xfrm>
          <a:prstGeom prst="rect">
            <a:avLst/>
          </a:prstGeom>
        </p:spPr>
        <p:txBody>
          <a:bodyPr wrap="square">
            <a:spAutoFit/>
          </a:bodyPr>
          <a:lstStyle/>
          <a:p>
            <a:r>
              <a:rPr lang="ja-JP" altLang="en-US" sz="2000"/>
              <a:t>様々な発想手法を</a:t>
            </a:r>
            <a:r>
              <a:rPr lang="en" altLang="ja-JP" sz="2000" dirty="0"/>
              <a:t>Web</a:t>
            </a:r>
            <a:r>
              <a:rPr lang="ja-JP" altLang="en-US" sz="2000"/>
              <a:t>上で使用可能にする</a:t>
            </a:r>
          </a:p>
          <a:p>
            <a:r>
              <a:rPr kumimoji="1" lang="ja-JP" altLang="en-US" sz="3600"/>
              <a:t>アイデア発想ツール</a:t>
            </a:r>
          </a:p>
        </p:txBody>
      </p:sp>
      <p:pic>
        <p:nvPicPr>
          <p:cNvPr id="15" name="図 14">
            <a:extLst>
              <a:ext uri="{FF2B5EF4-FFF2-40B4-BE49-F238E27FC236}">
                <a16:creationId xmlns:a16="http://schemas.microsoft.com/office/drawing/2014/main" id="{3E1BB4CF-730D-A643-B3A3-F1A23482A40B}"/>
              </a:ext>
            </a:extLst>
          </p:cNvPr>
          <p:cNvPicPr>
            <a:picLocks noChangeAspect="1"/>
          </p:cNvPicPr>
          <p:nvPr/>
        </p:nvPicPr>
        <p:blipFill rotWithShape="1">
          <a:blip r:embed="rId8">
            <a:biLevel thresh="50000"/>
            <a:extLst>
              <a:ext uri="{BEBA8EAE-BF5A-486C-A8C5-ECC9F3942E4B}">
                <a14:imgProps xmlns:a14="http://schemas.microsoft.com/office/drawing/2010/main">
                  <a14:imgLayer r:embed="rId9">
                    <a14:imgEffect>
                      <a14:backgroundRemoval t="7962" b="81529" l="9910" r="89790">
                        <a14:foregroundMark x1="46547" y1="49045" x2="46547" y2="49045"/>
                        <a14:foregroundMark x1="41441" y1="32484" x2="41441" y2="32484"/>
                        <a14:foregroundMark x1="53754" y1="35032" x2="53754" y2="35032"/>
                      </a14:backgroundRemoval>
                    </a14:imgEffect>
                  </a14:imgLayer>
                </a14:imgProps>
              </a:ext>
            </a:extLst>
          </a:blip>
          <a:srcRect b="20248"/>
          <a:stretch/>
        </p:blipFill>
        <p:spPr>
          <a:xfrm>
            <a:off x="152583" y="488832"/>
            <a:ext cx="1021606" cy="768270"/>
          </a:xfrm>
          <a:prstGeom prst="rect">
            <a:avLst/>
          </a:prstGeom>
        </p:spPr>
      </p:pic>
      <p:pic>
        <p:nvPicPr>
          <p:cNvPr id="9" name="図 8">
            <a:extLst>
              <a:ext uri="{FF2B5EF4-FFF2-40B4-BE49-F238E27FC236}">
                <a16:creationId xmlns:a16="http://schemas.microsoft.com/office/drawing/2014/main" id="{775057F7-47CF-6A47-9A9B-81D392989807}"/>
              </a:ext>
            </a:extLst>
          </p:cNvPr>
          <p:cNvPicPr>
            <a:picLocks noChangeAspect="1"/>
          </p:cNvPicPr>
          <p:nvPr/>
        </p:nvPicPr>
        <p:blipFill>
          <a:blip r:embed="rId10"/>
          <a:stretch>
            <a:fillRect/>
          </a:stretch>
        </p:blipFill>
        <p:spPr>
          <a:xfrm>
            <a:off x="2562723" y="2474756"/>
            <a:ext cx="7087991" cy="2926234"/>
          </a:xfrm>
          <a:prstGeom prst="rect">
            <a:avLst/>
          </a:prstGeom>
        </p:spPr>
      </p:pic>
      <p:sp>
        <p:nvSpPr>
          <p:cNvPr id="5" name="角丸四角形 4">
            <a:extLst>
              <a:ext uri="{FF2B5EF4-FFF2-40B4-BE49-F238E27FC236}">
                <a16:creationId xmlns:a16="http://schemas.microsoft.com/office/drawing/2014/main" id="{A3A52B09-15E5-CE43-9773-DD174506F44D}"/>
              </a:ext>
            </a:extLst>
          </p:cNvPr>
          <p:cNvSpPr/>
          <p:nvPr/>
        </p:nvSpPr>
        <p:spPr>
          <a:xfrm>
            <a:off x="1174189" y="2069123"/>
            <a:ext cx="4398455" cy="4175760"/>
          </a:xfrm>
          <a:prstGeom prst="roundRect">
            <a:avLst>
              <a:gd name="adj" fmla="val 100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0FD78AC2-F877-5642-988D-ABCA80688D38}"/>
              </a:ext>
            </a:extLst>
          </p:cNvPr>
          <p:cNvSpPr/>
          <p:nvPr/>
        </p:nvSpPr>
        <p:spPr>
          <a:xfrm>
            <a:off x="6345141" y="2069123"/>
            <a:ext cx="4398455" cy="4175760"/>
          </a:xfrm>
          <a:prstGeom prst="roundRect">
            <a:avLst>
              <a:gd name="adj" fmla="val 100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7B3AB86-F8E2-7445-9E52-7B20BA2F4FFD}"/>
              </a:ext>
            </a:extLst>
          </p:cNvPr>
          <p:cNvSpPr txBox="1"/>
          <p:nvPr/>
        </p:nvSpPr>
        <p:spPr>
          <a:xfrm>
            <a:off x="1860693" y="2393855"/>
            <a:ext cx="3025444" cy="923330"/>
          </a:xfrm>
          <a:prstGeom prst="rect">
            <a:avLst/>
          </a:prstGeom>
          <a:noFill/>
        </p:spPr>
        <p:txBody>
          <a:bodyPr wrap="none" rtlCol="0">
            <a:spAutoFit/>
          </a:bodyPr>
          <a:lstStyle/>
          <a:p>
            <a:r>
              <a:rPr kumimoji="1" lang="en-US" altLang="ja-JP" sz="5400" dirty="0">
                <a:solidFill>
                  <a:schemeClr val="bg1"/>
                </a:solidFill>
              </a:rPr>
              <a:t>Web </a:t>
            </a:r>
            <a:r>
              <a:rPr kumimoji="1" lang="ja-JP" altLang="en-US" sz="5400">
                <a:solidFill>
                  <a:schemeClr val="bg1"/>
                </a:solidFill>
              </a:rPr>
              <a:t>上で</a:t>
            </a:r>
          </a:p>
        </p:txBody>
      </p:sp>
      <p:sp>
        <p:nvSpPr>
          <p:cNvPr id="7" name="テキスト ボックス 6">
            <a:extLst>
              <a:ext uri="{FF2B5EF4-FFF2-40B4-BE49-F238E27FC236}">
                <a16:creationId xmlns:a16="http://schemas.microsoft.com/office/drawing/2014/main" id="{F9648084-809B-6943-8ADE-C5A27971FD2E}"/>
              </a:ext>
            </a:extLst>
          </p:cNvPr>
          <p:cNvSpPr txBox="1"/>
          <p:nvPr/>
        </p:nvSpPr>
        <p:spPr>
          <a:xfrm>
            <a:off x="1729420" y="3291542"/>
            <a:ext cx="3416320" cy="646331"/>
          </a:xfrm>
          <a:prstGeom prst="rect">
            <a:avLst/>
          </a:prstGeom>
          <a:noFill/>
        </p:spPr>
        <p:txBody>
          <a:bodyPr wrap="none" rtlCol="0">
            <a:spAutoFit/>
          </a:bodyPr>
          <a:lstStyle/>
          <a:p>
            <a:r>
              <a:rPr lang="ja-JP" altLang="en-US">
                <a:solidFill>
                  <a:schemeClr val="bg1"/>
                </a:solidFill>
              </a:rPr>
              <a:t>物理的距離、人数を気にしない</a:t>
            </a:r>
          </a:p>
          <a:p>
            <a:endParaRPr kumimoji="1" lang="ja-JP" altLang="en-US">
              <a:solidFill>
                <a:schemeClr val="bg1"/>
              </a:solidFill>
            </a:endParaRPr>
          </a:p>
        </p:txBody>
      </p:sp>
      <p:sp>
        <p:nvSpPr>
          <p:cNvPr id="12" name="テキスト ボックス 11">
            <a:extLst>
              <a:ext uri="{FF2B5EF4-FFF2-40B4-BE49-F238E27FC236}">
                <a16:creationId xmlns:a16="http://schemas.microsoft.com/office/drawing/2014/main" id="{E4C2BA0D-3E53-3A41-BACB-809511CF2E25}"/>
              </a:ext>
            </a:extLst>
          </p:cNvPr>
          <p:cNvSpPr txBox="1"/>
          <p:nvPr/>
        </p:nvSpPr>
        <p:spPr>
          <a:xfrm>
            <a:off x="7413289" y="2573004"/>
            <a:ext cx="2262158" cy="923330"/>
          </a:xfrm>
          <a:prstGeom prst="rect">
            <a:avLst/>
          </a:prstGeom>
          <a:noFill/>
        </p:spPr>
        <p:txBody>
          <a:bodyPr wrap="none" rtlCol="0">
            <a:spAutoFit/>
          </a:bodyPr>
          <a:lstStyle/>
          <a:p>
            <a:r>
              <a:rPr kumimoji="1" lang="ja-JP" altLang="en-US" sz="5400">
                <a:solidFill>
                  <a:schemeClr val="bg1"/>
                </a:solidFill>
              </a:rPr>
              <a:t>誰でも</a:t>
            </a:r>
          </a:p>
        </p:txBody>
      </p:sp>
      <p:sp>
        <p:nvSpPr>
          <p:cNvPr id="13" name="テキスト ボックス 12">
            <a:extLst>
              <a:ext uri="{FF2B5EF4-FFF2-40B4-BE49-F238E27FC236}">
                <a16:creationId xmlns:a16="http://schemas.microsoft.com/office/drawing/2014/main" id="{FFE2D533-F6F9-CF49-85CD-99D512171C8F}"/>
              </a:ext>
            </a:extLst>
          </p:cNvPr>
          <p:cNvSpPr txBox="1"/>
          <p:nvPr/>
        </p:nvSpPr>
        <p:spPr>
          <a:xfrm>
            <a:off x="6907926" y="3496334"/>
            <a:ext cx="3647152" cy="369332"/>
          </a:xfrm>
          <a:prstGeom prst="rect">
            <a:avLst/>
          </a:prstGeom>
          <a:noFill/>
        </p:spPr>
        <p:txBody>
          <a:bodyPr wrap="none" rtlCol="0">
            <a:spAutoFit/>
          </a:bodyPr>
          <a:lstStyle/>
          <a:p>
            <a:pPr lvl="0"/>
            <a:r>
              <a:rPr kumimoji="1" lang="ja-JP" altLang="en-US">
                <a:solidFill>
                  <a:schemeClr val="bg1"/>
                </a:solidFill>
              </a:rPr>
              <a:t>知らなくても初めての方も使える</a:t>
            </a:r>
            <a:endParaRPr lang="ja-JP" altLang="en-US">
              <a:solidFill>
                <a:schemeClr val="bg1"/>
              </a:solidFill>
            </a:endParaRPr>
          </a:p>
        </p:txBody>
      </p:sp>
      <p:pic>
        <p:nvPicPr>
          <p:cNvPr id="11" name="図 10">
            <a:extLst>
              <a:ext uri="{FF2B5EF4-FFF2-40B4-BE49-F238E27FC236}">
                <a16:creationId xmlns:a16="http://schemas.microsoft.com/office/drawing/2014/main" id="{6CD3275C-FD9C-D247-BF3C-F51BDB2CF211}"/>
              </a:ext>
            </a:extLst>
          </p:cNvPr>
          <p:cNvPicPr>
            <a:picLocks noChangeAspect="1"/>
          </p:cNvPicPr>
          <p:nvPr/>
        </p:nvPicPr>
        <p:blipFill>
          <a:blip r:embed="rId11"/>
          <a:stretch>
            <a:fillRect/>
          </a:stretch>
        </p:blipFill>
        <p:spPr>
          <a:xfrm>
            <a:off x="2435709" y="3865666"/>
            <a:ext cx="1909924" cy="1909924"/>
          </a:xfrm>
          <a:prstGeom prst="rect">
            <a:avLst/>
          </a:prstGeom>
        </p:spPr>
      </p:pic>
      <p:pic>
        <p:nvPicPr>
          <p:cNvPr id="18" name="図 17">
            <a:extLst>
              <a:ext uri="{FF2B5EF4-FFF2-40B4-BE49-F238E27FC236}">
                <a16:creationId xmlns:a16="http://schemas.microsoft.com/office/drawing/2014/main" id="{BEE94ABD-7B4F-1341-8CC6-EDC6E9FE2814}"/>
              </a:ext>
            </a:extLst>
          </p:cNvPr>
          <p:cNvPicPr>
            <a:picLocks noChangeAspect="1"/>
          </p:cNvPicPr>
          <p:nvPr/>
        </p:nvPicPr>
        <p:blipFill>
          <a:blip r:embed="rId12"/>
          <a:stretch>
            <a:fillRect/>
          </a:stretch>
        </p:blipFill>
        <p:spPr>
          <a:xfrm>
            <a:off x="7652279" y="4000215"/>
            <a:ext cx="1778592" cy="1778592"/>
          </a:xfrm>
          <a:prstGeom prst="rect">
            <a:avLst/>
          </a:prstGeom>
        </p:spPr>
      </p:pic>
      <p:sp>
        <p:nvSpPr>
          <p:cNvPr id="16" name="正方形/長方形 15">
            <a:extLst>
              <a:ext uri="{FF2B5EF4-FFF2-40B4-BE49-F238E27FC236}">
                <a16:creationId xmlns:a16="http://schemas.microsoft.com/office/drawing/2014/main" id="{AF06DAE3-AEA5-DF45-901A-958524F5424F}"/>
              </a:ext>
            </a:extLst>
          </p:cNvPr>
          <p:cNvSpPr/>
          <p:nvPr/>
        </p:nvSpPr>
        <p:spPr>
          <a:xfrm>
            <a:off x="5399427" y="529771"/>
            <a:ext cx="5809401" cy="954107"/>
          </a:xfrm>
          <a:prstGeom prst="rect">
            <a:avLst/>
          </a:prstGeom>
        </p:spPr>
        <p:txBody>
          <a:bodyPr wrap="square">
            <a:spAutoFit/>
          </a:bodyPr>
          <a:lstStyle/>
          <a:p>
            <a:r>
              <a:rPr lang="ja-JP" altLang="en-US" sz="2000"/>
              <a:t>様々な発想手法を</a:t>
            </a:r>
            <a:r>
              <a:rPr lang="en" altLang="ja-JP" sz="2000" dirty="0"/>
              <a:t>Web</a:t>
            </a:r>
            <a:r>
              <a:rPr lang="ja-JP" altLang="en-US" sz="2000"/>
              <a:t>上で使用可能にする</a:t>
            </a:r>
          </a:p>
          <a:p>
            <a:r>
              <a:rPr kumimoji="1" lang="ja-JP" altLang="en-US" sz="3600"/>
              <a:t>アイデア発想ツール</a:t>
            </a:r>
          </a:p>
        </p:txBody>
      </p:sp>
    </p:spTree>
    <p:extLst>
      <p:ext uri="{BB962C8B-B14F-4D97-AF65-F5344CB8AC3E}">
        <p14:creationId xmlns:p14="http://schemas.microsoft.com/office/powerpoint/2010/main" val="98830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p:bldP spid="7" grpId="0"/>
      <p:bldP spid="12" grpId="0"/>
      <p:bldP spid="13"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alpha val="5000"/>
          </a:schemeClr>
        </a:solidFill>
        <a:effectLst/>
      </p:bgPr>
    </p:bg>
    <p:spTree>
      <p:nvGrpSpPr>
        <p:cNvPr id="1" name=""/>
        <p:cNvGrpSpPr/>
        <p:nvPr/>
      </p:nvGrpSpPr>
      <p:grpSpPr>
        <a:xfrm>
          <a:off x="0" y="0"/>
          <a:ext cx="0" cy="0"/>
          <a:chOff x="0" y="0"/>
          <a:chExt cx="0" cy="0"/>
        </a:xfrm>
      </p:grpSpPr>
      <p:graphicFrame>
        <p:nvGraphicFramePr>
          <p:cNvPr id="3" name="図表 2">
            <a:extLst>
              <a:ext uri="{FF2B5EF4-FFF2-40B4-BE49-F238E27FC236}">
                <a16:creationId xmlns:a16="http://schemas.microsoft.com/office/drawing/2014/main" id="{ED06C5C4-364F-464E-B5A2-757771CF3FD3}"/>
              </a:ext>
            </a:extLst>
          </p:cNvPr>
          <p:cNvGraphicFramePr/>
          <p:nvPr>
            <p:extLst>
              <p:ext uri="{D42A27DB-BD31-4B8C-83A1-F6EECF244321}">
                <p14:modId xmlns:p14="http://schemas.microsoft.com/office/powerpoint/2010/main" val="288398731"/>
              </p:ext>
            </p:extLst>
          </p:nvPr>
        </p:nvGraphicFramePr>
        <p:xfrm>
          <a:off x="1477380" y="545123"/>
          <a:ext cx="8862376" cy="5873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057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alpha val="5000"/>
          </a:schemeClr>
        </a:solidFill>
        <a:effectLst/>
      </p:bgPr>
    </p:bg>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C6329598-BDB2-EB4F-A504-FBBF5F1F1CD0}"/>
              </a:ext>
            </a:extLst>
          </p:cNvPr>
          <p:cNvGraphicFramePr/>
          <p:nvPr>
            <p:extLst>
              <p:ext uri="{D42A27DB-BD31-4B8C-83A1-F6EECF244321}">
                <p14:modId xmlns:p14="http://schemas.microsoft.com/office/powerpoint/2010/main" val="2389438412"/>
              </p:ext>
            </p:extLst>
          </p:nvPr>
        </p:nvGraphicFramePr>
        <p:xfrm>
          <a:off x="-274321" y="432318"/>
          <a:ext cx="5420061" cy="1051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図 14">
            <a:extLst>
              <a:ext uri="{FF2B5EF4-FFF2-40B4-BE49-F238E27FC236}">
                <a16:creationId xmlns:a16="http://schemas.microsoft.com/office/drawing/2014/main" id="{3E1BB4CF-730D-A643-B3A3-F1A23482A40B}"/>
              </a:ext>
            </a:extLst>
          </p:cNvPr>
          <p:cNvPicPr>
            <a:picLocks noChangeAspect="1"/>
          </p:cNvPicPr>
          <p:nvPr/>
        </p:nvPicPr>
        <p:blipFill rotWithShape="1">
          <a:blip r:embed="rId8">
            <a:biLevel thresh="50000"/>
            <a:extLst>
              <a:ext uri="{BEBA8EAE-BF5A-486C-A8C5-ECC9F3942E4B}">
                <a14:imgProps xmlns:a14="http://schemas.microsoft.com/office/drawing/2010/main">
                  <a14:imgLayer r:embed="rId9">
                    <a14:imgEffect>
                      <a14:backgroundRemoval t="7962" b="81529" l="9910" r="89790">
                        <a14:foregroundMark x1="46547" y1="49045" x2="46547" y2="49045"/>
                        <a14:foregroundMark x1="41441" y1="32484" x2="41441" y2="32484"/>
                        <a14:foregroundMark x1="53754" y1="35032" x2="53754" y2="35032"/>
                      </a14:backgroundRemoval>
                    </a14:imgEffect>
                  </a14:imgLayer>
                </a14:imgProps>
              </a:ext>
            </a:extLst>
          </a:blip>
          <a:srcRect b="20248"/>
          <a:stretch/>
        </p:blipFill>
        <p:spPr>
          <a:xfrm>
            <a:off x="152583" y="488832"/>
            <a:ext cx="1021606" cy="768270"/>
          </a:xfrm>
          <a:prstGeom prst="rect">
            <a:avLst/>
          </a:prstGeom>
        </p:spPr>
      </p:pic>
      <p:graphicFrame>
        <p:nvGraphicFramePr>
          <p:cNvPr id="9" name="図表 8">
            <a:extLst>
              <a:ext uri="{FF2B5EF4-FFF2-40B4-BE49-F238E27FC236}">
                <a16:creationId xmlns:a16="http://schemas.microsoft.com/office/drawing/2014/main" id="{F5CE8A84-73AD-EC4C-B270-183462D7746D}"/>
              </a:ext>
            </a:extLst>
          </p:cNvPr>
          <p:cNvGraphicFramePr/>
          <p:nvPr>
            <p:extLst>
              <p:ext uri="{D42A27DB-BD31-4B8C-83A1-F6EECF244321}">
                <p14:modId xmlns:p14="http://schemas.microsoft.com/office/powerpoint/2010/main" val="340704982"/>
              </p:ext>
            </p:extLst>
          </p:nvPr>
        </p:nvGraphicFramePr>
        <p:xfrm>
          <a:off x="4566653" y="1714655"/>
          <a:ext cx="7625347" cy="432557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6" name="テキスト ボックス 15">
            <a:extLst>
              <a:ext uri="{FF2B5EF4-FFF2-40B4-BE49-F238E27FC236}">
                <a16:creationId xmlns:a16="http://schemas.microsoft.com/office/drawing/2014/main" id="{28310C9D-557C-FD4D-9B7B-977BCAE255D5}"/>
              </a:ext>
            </a:extLst>
          </p:cNvPr>
          <p:cNvSpPr txBox="1"/>
          <p:nvPr/>
        </p:nvSpPr>
        <p:spPr>
          <a:xfrm>
            <a:off x="1174189" y="2196195"/>
            <a:ext cx="3416320" cy="646331"/>
          </a:xfrm>
          <a:prstGeom prst="rect">
            <a:avLst/>
          </a:prstGeom>
          <a:noFill/>
        </p:spPr>
        <p:txBody>
          <a:bodyPr wrap="none" rtlCol="0">
            <a:spAutoFit/>
          </a:bodyPr>
          <a:lstStyle/>
          <a:p>
            <a:r>
              <a:rPr kumimoji="1" lang="ja-JP" altLang="en-US" sz="3600"/>
              <a:t>アジャイル開発</a:t>
            </a:r>
          </a:p>
        </p:txBody>
      </p:sp>
      <p:sp>
        <p:nvSpPr>
          <p:cNvPr id="17" name="テキスト ボックス 16">
            <a:extLst>
              <a:ext uri="{FF2B5EF4-FFF2-40B4-BE49-F238E27FC236}">
                <a16:creationId xmlns:a16="http://schemas.microsoft.com/office/drawing/2014/main" id="{D1F3B741-EA88-1C4E-8964-61511CEA8961}"/>
              </a:ext>
            </a:extLst>
          </p:cNvPr>
          <p:cNvSpPr txBox="1"/>
          <p:nvPr/>
        </p:nvSpPr>
        <p:spPr>
          <a:xfrm>
            <a:off x="1174189" y="3218902"/>
            <a:ext cx="4312211" cy="1938992"/>
          </a:xfrm>
          <a:prstGeom prst="rect">
            <a:avLst/>
          </a:prstGeom>
          <a:noFill/>
        </p:spPr>
        <p:txBody>
          <a:bodyPr wrap="square" rtlCol="0">
            <a:spAutoFit/>
          </a:bodyPr>
          <a:lstStyle/>
          <a:p>
            <a:r>
              <a:rPr kumimoji="1" lang="ja-JP" altLang="en-US" sz="2400"/>
              <a:t>要件定義、設計、実装、テストを繰り返して開発を行っていく</a:t>
            </a:r>
            <a:endParaRPr kumimoji="1" lang="en-US" altLang="ja-JP" sz="2400" dirty="0"/>
          </a:p>
          <a:p>
            <a:r>
              <a:rPr kumimoji="1" lang="ja-JP" altLang="en-US" sz="2400"/>
              <a:t>今回は特に</a:t>
            </a:r>
            <a:r>
              <a:rPr kumimoji="1" lang="en-US" altLang="ja-JP" sz="2400" dirty="0"/>
              <a:t>Check</a:t>
            </a:r>
            <a:r>
              <a:rPr kumimoji="1" lang="ja-JP" altLang="en-US" sz="2400"/>
              <a:t>とのユーザ分析に重きを置いている</a:t>
            </a:r>
          </a:p>
        </p:txBody>
      </p:sp>
    </p:spTree>
    <p:extLst>
      <p:ext uri="{BB962C8B-B14F-4D97-AF65-F5344CB8AC3E}">
        <p14:creationId xmlns:p14="http://schemas.microsoft.com/office/powerpoint/2010/main" val="426379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alpha val="5000"/>
          </a:schemeClr>
        </a:solidFill>
        <a:effectLst/>
      </p:bgPr>
    </p:bg>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C6329598-BDB2-EB4F-A504-FBBF5F1F1CD0}"/>
              </a:ext>
            </a:extLst>
          </p:cNvPr>
          <p:cNvGraphicFramePr/>
          <p:nvPr>
            <p:extLst/>
          </p:nvPr>
        </p:nvGraphicFramePr>
        <p:xfrm>
          <a:off x="-274321" y="432318"/>
          <a:ext cx="5420061" cy="1051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図 14">
            <a:extLst>
              <a:ext uri="{FF2B5EF4-FFF2-40B4-BE49-F238E27FC236}">
                <a16:creationId xmlns:a16="http://schemas.microsoft.com/office/drawing/2014/main" id="{3E1BB4CF-730D-A643-B3A3-F1A23482A40B}"/>
              </a:ext>
            </a:extLst>
          </p:cNvPr>
          <p:cNvPicPr>
            <a:picLocks noChangeAspect="1"/>
          </p:cNvPicPr>
          <p:nvPr/>
        </p:nvPicPr>
        <p:blipFill rotWithShape="1">
          <a:blip r:embed="rId8">
            <a:biLevel thresh="50000"/>
            <a:extLst>
              <a:ext uri="{BEBA8EAE-BF5A-486C-A8C5-ECC9F3942E4B}">
                <a14:imgProps xmlns:a14="http://schemas.microsoft.com/office/drawing/2010/main">
                  <a14:imgLayer r:embed="rId9">
                    <a14:imgEffect>
                      <a14:backgroundRemoval t="7962" b="81529" l="9910" r="89790">
                        <a14:foregroundMark x1="46547" y1="49045" x2="46547" y2="49045"/>
                        <a14:foregroundMark x1="41441" y1="32484" x2="41441" y2="32484"/>
                        <a14:foregroundMark x1="53754" y1="35032" x2="53754" y2="35032"/>
                      </a14:backgroundRemoval>
                    </a14:imgEffect>
                  </a14:imgLayer>
                </a14:imgProps>
              </a:ext>
            </a:extLst>
          </a:blip>
          <a:srcRect b="20248"/>
          <a:stretch/>
        </p:blipFill>
        <p:spPr>
          <a:xfrm>
            <a:off x="152583" y="488832"/>
            <a:ext cx="1021606" cy="768270"/>
          </a:xfrm>
          <a:prstGeom prst="rect">
            <a:avLst/>
          </a:prstGeom>
        </p:spPr>
      </p:pic>
      <p:sp>
        <p:nvSpPr>
          <p:cNvPr id="2" name="正方形/長方形 1">
            <a:extLst>
              <a:ext uri="{FF2B5EF4-FFF2-40B4-BE49-F238E27FC236}">
                <a16:creationId xmlns:a16="http://schemas.microsoft.com/office/drawing/2014/main" id="{9E3C62B3-71A8-B541-8DDF-B3C236EF31A2}"/>
              </a:ext>
            </a:extLst>
          </p:cNvPr>
          <p:cNvSpPr/>
          <p:nvPr/>
        </p:nvSpPr>
        <p:spPr>
          <a:xfrm>
            <a:off x="1834742" y="2135415"/>
            <a:ext cx="8731657" cy="3785652"/>
          </a:xfrm>
          <a:prstGeom prst="rect">
            <a:avLst/>
          </a:prstGeom>
        </p:spPr>
        <p:txBody>
          <a:bodyPr wrap="square">
            <a:spAutoFit/>
          </a:bodyPr>
          <a:lstStyle/>
          <a:p>
            <a:r>
              <a:rPr lang="ja-JP" altLang="en-US" sz="4000"/>
              <a:t>言語 </a:t>
            </a:r>
            <a:r>
              <a:rPr lang="en-US" altLang="ja-JP" sz="4000" dirty="0"/>
              <a:t>:</a:t>
            </a:r>
            <a:r>
              <a:rPr lang="ja-JP" altLang="en-US" sz="4000"/>
              <a:t>　</a:t>
            </a:r>
            <a:r>
              <a:rPr lang="en-US" altLang="ja-JP" sz="4000" dirty="0"/>
              <a:t>  </a:t>
            </a:r>
            <a:r>
              <a:rPr lang="en" altLang="ja-JP" sz="4000" b="1" dirty="0"/>
              <a:t>Ruby</a:t>
            </a:r>
          </a:p>
          <a:p>
            <a:r>
              <a:rPr lang="ja-JP" altLang="en-US" sz="4000"/>
              <a:t>フレームワーク</a:t>
            </a:r>
            <a:r>
              <a:rPr lang="en-US" altLang="ja-JP" sz="4000" dirty="0"/>
              <a:t>:      </a:t>
            </a:r>
            <a:r>
              <a:rPr lang="en" altLang="ja-JP" sz="4000" b="1" dirty="0"/>
              <a:t>Ruby on Rails</a:t>
            </a:r>
          </a:p>
          <a:p>
            <a:r>
              <a:rPr lang="en" altLang="ja-JP" sz="4000" dirty="0"/>
              <a:t>JavaScript</a:t>
            </a:r>
            <a:r>
              <a:rPr lang="ja-JP" altLang="en-US" sz="4000"/>
              <a:t>フレームワーク</a:t>
            </a:r>
            <a:r>
              <a:rPr lang="en-US" altLang="ja-JP" sz="4000" dirty="0"/>
              <a:t>:       </a:t>
            </a:r>
            <a:r>
              <a:rPr lang="en" altLang="ja-JP" sz="4000" b="1" dirty="0"/>
              <a:t>jQuery</a:t>
            </a:r>
          </a:p>
          <a:p>
            <a:r>
              <a:rPr lang="en" altLang="ja-JP" sz="4000" dirty="0"/>
              <a:t>jQuery</a:t>
            </a:r>
            <a:r>
              <a:rPr lang="ja-JP" altLang="en-US" sz="4000"/>
              <a:t>拡張ライブラリ</a:t>
            </a:r>
            <a:r>
              <a:rPr lang="en-US" altLang="ja-JP" sz="4000" dirty="0"/>
              <a:t>:        </a:t>
            </a:r>
            <a:r>
              <a:rPr lang="en" altLang="ja-JP" sz="4000" b="1" dirty="0"/>
              <a:t>jQuery UI</a:t>
            </a:r>
          </a:p>
          <a:p>
            <a:r>
              <a:rPr lang="en" altLang="ja-JP" sz="4000" dirty="0" err="1"/>
              <a:t>WebUI</a:t>
            </a:r>
            <a:r>
              <a:rPr lang="ja-JP" altLang="en-US" sz="4000"/>
              <a:t>フレームワーク</a:t>
            </a:r>
            <a:r>
              <a:rPr lang="en-US" altLang="ja-JP" sz="4000" dirty="0"/>
              <a:t>:       </a:t>
            </a:r>
            <a:r>
              <a:rPr lang="en" altLang="ja-JP" sz="4000" b="1" dirty="0" err="1"/>
              <a:t>Fomantic</a:t>
            </a:r>
            <a:r>
              <a:rPr lang="en" altLang="ja-JP" sz="4000" b="1" dirty="0"/>
              <a:t>-UI</a:t>
            </a:r>
          </a:p>
          <a:p>
            <a:r>
              <a:rPr lang="ja-JP" altLang="en-US" sz="4000"/>
              <a:t>データベース</a:t>
            </a:r>
            <a:r>
              <a:rPr lang="en-US" altLang="ja-JP" sz="4000" dirty="0"/>
              <a:t>:       </a:t>
            </a:r>
            <a:r>
              <a:rPr lang="en" altLang="ja-JP" sz="4000" b="1" dirty="0"/>
              <a:t>SQLite 3</a:t>
            </a:r>
          </a:p>
        </p:txBody>
      </p:sp>
      <p:pic>
        <p:nvPicPr>
          <p:cNvPr id="7" name="図 6">
            <a:extLst>
              <a:ext uri="{FF2B5EF4-FFF2-40B4-BE49-F238E27FC236}">
                <a16:creationId xmlns:a16="http://schemas.microsoft.com/office/drawing/2014/main" id="{B3B022BC-0FC4-DB45-9033-D65C2D700BFB}"/>
              </a:ext>
            </a:extLst>
          </p:cNvPr>
          <p:cNvPicPr>
            <a:picLocks noChangeAspect="1"/>
          </p:cNvPicPr>
          <p:nvPr/>
        </p:nvPicPr>
        <p:blipFill>
          <a:blip r:embed="rId10"/>
          <a:stretch>
            <a:fillRect/>
          </a:stretch>
        </p:blipFill>
        <p:spPr>
          <a:xfrm>
            <a:off x="7193531" y="4722916"/>
            <a:ext cx="521315" cy="521315"/>
          </a:xfrm>
          <a:prstGeom prst="rect">
            <a:avLst/>
          </a:prstGeom>
        </p:spPr>
      </p:pic>
      <p:pic>
        <p:nvPicPr>
          <p:cNvPr id="9" name="図 8">
            <a:extLst>
              <a:ext uri="{FF2B5EF4-FFF2-40B4-BE49-F238E27FC236}">
                <a16:creationId xmlns:a16="http://schemas.microsoft.com/office/drawing/2014/main" id="{FAC32066-8DD5-6B45-9183-4293A72D168A}"/>
              </a:ext>
            </a:extLst>
          </p:cNvPr>
          <p:cNvPicPr>
            <a:picLocks noChangeAspect="1"/>
          </p:cNvPicPr>
          <p:nvPr/>
        </p:nvPicPr>
        <p:blipFill rotWithShape="1">
          <a:blip r:embed="rId11"/>
          <a:srcRect l="5030" t="23643" r="76788" b="28068"/>
          <a:stretch/>
        </p:blipFill>
        <p:spPr>
          <a:xfrm>
            <a:off x="7737344" y="3338144"/>
            <a:ext cx="580309" cy="770631"/>
          </a:xfrm>
          <a:prstGeom prst="rect">
            <a:avLst/>
          </a:prstGeom>
        </p:spPr>
      </p:pic>
      <p:pic>
        <p:nvPicPr>
          <p:cNvPr id="16" name="図 15">
            <a:extLst>
              <a:ext uri="{FF2B5EF4-FFF2-40B4-BE49-F238E27FC236}">
                <a16:creationId xmlns:a16="http://schemas.microsoft.com/office/drawing/2014/main" id="{8761A5C6-0ACD-B24F-A9A9-FBAD43751822}"/>
              </a:ext>
            </a:extLst>
          </p:cNvPr>
          <p:cNvPicPr>
            <a:picLocks noChangeAspect="1"/>
          </p:cNvPicPr>
          <p:nvPr/>
        </p:nvPicPr>
        <p:blipFill>
          <a:blip r:embed="rId12"/>
          <a:stretch>
            <a:fillRect/>
          </a:stretch>
        </p:blipFill>
        <p:spPr>
          <a:xfrm>
            <a:off x="3235808" y="2178957"/>
            <a:ext cx="615453" cy="534591"/>
          </a:xfrm>
          <a:prstGeom prst="rect">
            <a:avLst/>
          </a:prstGeom>
        </p:spPr>
      </p:pic>
      <p:pic>
        <p:nvPicPr>
          <p:cNvPr id="20" name="図 19">
            <a:extLst>
              <a:ext uri="{FF2B5EF4-FFF2-40B4-BE49-F238E27FC236}">
                <a16:creationId xmlns:a16="http://schemas.microsoft.com/office/drawing/2014/main" id="{669B2FD0-0823-7547-AF81-E30530ABB574}"/>
              </a:ext>
            </a:extLst>
          </p:cNvPr>
          <p:cNvPicPr>
            <a:picLocks noChangeAspect="1"/>
          </p:cNvPicPr>
          <p:nvPr/>
        </p:nvPicPr>
        <p:blipFill rotWithShape="1">
          <a:blip r:embed="rId13">
            <a:extLst>
              <a:ext uri="{BEBA8EAE-BF5A-486C-A8C5-ECC9F3942E4B}">
                <a14:imgProps xmlns:a14="http://schemas.microsoft.com/office/drawing/2010/main">
                  <a14:imgLayer>
                    <a14:imgEffect>
                      <a14:backgroundRemoval t="3163" b="89807" l="2000" r="41500"/>
                    </a14:imgEffect>
                  </a14:imgLayer>
                </a14:imgProps>
              </a:ext>
            </a:extLst>
          </a:blip>
          <a:srcRect r="53726"/>
          <a:stretch/>
        </p:blipFill>
        <p:spPr>
          <a:xfrm>
            <a:off x="5201953" y="5273259"/>
            <a:ext cx="659294" cy="675569"/>
          </a:xfrm>
          <a:prstGeom prst="rect">
            <a:avLst/>
          </a:prstGeom>
        </p:spPr>
      </p:pic>
      <p:pic>
        <p:nvPicPr>
          <p:cNvPr id="26" name="図 25">
            <a:extLst>
              <a:ext uri="{FF2B5EF4-FFF2-40B4-BE49-F238E27FC236}">
                <a16:creationId xmlns:a16="http://schemas.microsoft.com/office/drawing/2014/main" id="{53F8470B-DDE3-2449-BCC3-DC133934EA5A}"/>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779" b="98961" l="357" r="99881"/>
                    </a14:imgEffect>
                  </a14:imgLayer>
                </a14:imgProps>
              </a:ext>
            </a:extLst>
          </a:blip>
          <a:stretch>
            <a:fillRect/>
          </a:stretch>
        </p:blipFill>
        <p:spPr>
          <a:xfrm>
            <a:off x="7132287" y="4108775"/>
            <a:ext cx="611587" cy="560622"/>
          </a:xfrm>
          <a:prstGeom prst="rect">
            <a:avLst/>
          </a:prstGeom>
        </p:spPr>
      </p:pic>
      <p:sp>
        <p:nvSpPr>
          <p:cNvPr id="27" name="テキスト ボックス 26">
            <a:extLst>
              <a:ext uri="{FF2B5EF4-FFF2-40B4-BE49-F238E27FC236}">
                <a16:creationId xmlns:a16="http://schemas.microsoft.com/office/drawing/2014/main" id="{83C01465-35C3-2A40-AD3D-34E5E5F0142C}"/>
              </a:ext>
            </a:extLst>
          </p:cNvPr>
          <p:cNvSpPr txBox="1"/>
          <p:nvPr/>
        </p:nvSpPr>
        <p:spPr>
          <a:xfrm>
            <a:off x="1533071" y="2135415"/>
            <a:ext cx="184731" cy="369332"/>
          </a:xfrm>
          <a:prstGeom prst="rect">
            <a:avLst/>
          </a:prstGeom>
          <a:noFill/>
        </p:spPr>
        <p:txBody>
          <a:bodyPr wrap="none" rtlCol="0">
            <a:spAutoFit/>
          </a:bodyPr>
          <a:lstStyle/>
          <a:p>
            <a:endParaRPr kumimoji="1" lang="ja-JP" altLang="en-US"/>
          </a:p>
        </p:txBody>
      </p:sp>
      <p:pic>
        <p:nvPicPr>
          <p:cNvPr id="29" name="図 28">
            <a:extLst>
              <a:ext uri="{FF2B5EF4-FFF2-40B4-BE49-F238E27FC236}">
                <a16:creationId xmlns:a16="http://schemas.microsoft.com/office/drawing/2014/main" id="{7831B44E-1CE5-9243-8D72-278E58204E9A}"/>
              </a:ext>
            </a:extLst>
          </p:cNvPr>
          <p:cNvPicPr>
            <a:picLocks noChangeAspect="1"/>
          </p:cNvPicPr>
          <p:nvPr/>
        </p:nvPicPr>
        <p:blipFill>
          <a:blip r:embed="rId16">
            <a:extLst>
              <a:ext uri="{BEBA8EAE-BF5A-486C-A8C5-ECC9F3942E4B}">
                <a14:imgProps xmlns:a14="http://schemas.microsoft.com/office/drawing/2010/main">
                  <a14:imgLayer r:embed="rId17">
                    <a14:imgEffect>
                      <a14:backgroundRemoval t="3516" b="89844" l="6629" r="95169">
                        <a14:foregroundMark x1="41461" y1="26172" x2="41461" y2="26172"/>
                        <a14:foregroundMark x1="48315" y1="16406" x2="48315" y2="16406"/>
                        <a14:foregroundMark x1="64270" y1="17773" x2="64270" y2="17773"/>
                        <a14:foregroundMark x1="63820" y1="25586" x2="63820" y2="25586"/>
                        <a14:foregroundMark x1="58427" y1="26367" x2="58427" y2="26367"/>
                        <a14:foregroundMark x1="52247" y1="42773" x2="52247" y2="42773"/>
                        <a14:foregroundMark x1="52697" y1="42188" x2="52697" y2="42188"/>
                        <a14:foregroundMark x1="52697" y1="54297" x2="52697" y2="54297"/>
                        <a14:foregroundMark x1="52360" y1="50195" x2="52360" y2="50195"/>
                        <a14:foregroundMark x1="54157" y1="64258" x2="54157" y2="64258"/>
                        <a14:foregroundMark x1="34831" y1="61523" x2="34831" y2="61523"/>
                        <a14:foregroundMark x1="36180" y1="42383" x2="36180" y2="42383"/>
                      </a14:backgroundRemoval>
                    </a14:imgEffect>
                  </a14:imgLayer>
                </a14:imgProps>
              </a:ext>
            </a:extLst>
          </a:blip>
          <a:stretch>
            <a:fillRect/>
          </a:stretch>
        </p:blipFill>
        <p:spPr>
          <a:xfrm>
            <a:off x="5223299" y="2595461"/>
            <a:ext cx="1707802" cy="982465"/>
          </a:xfrm>
          <a:prstGeom prst="rect">
            <a:avLst/>
          </a:prstGeom>
        </p:spPr>
      </p:pic>
    </p:spTree>
    <p:extLst>
      <p:ext uri="{BB962C8B-B14F-4D97-AF65-F5344CB8AC3E}">
        <p14:creationId xmlns:p14="http://schemas.microsoft.com/office/powerpoint/2010/main" val="496046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alpha val="5000"/>
          </a:schemeClr>
        </a:solidFill>
        <a:effectLst/>
      </p:bgPr>
    </p:bg>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C6329598-BDB2-EB4F-A504-FBBF5F1F1CD0}"/>
              </a:ext>
            </a:extLst>
          </p:cNvPr>
          <p:cNvGraphicFramePr/>
          <p:nvPr>
            <p:extLst>
              <p:ext uri="{D42A27DB-BD31-4B8C-83A1-F6EECF244321}">
                <p14:modId xmlns:p14="http://schemas.microsoft.com/office/powerpoint/2010/main" val="4175467835"/>
              </p:ext>
            </p:extLst>
          </p:nvPr>
        </p:nvGraphicFramePr>
        <p:xfrm>
          <a:off x="-274321" y="432318"/>
          <a:ext cx="5420061" cy="1051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図 14">
            <a:extLst>
              <a:ext uri="{FF2B5EF4-FFF2-40B4-BE49-F238E27FC236}">
                <a16:creationId xmlns:a16="http://schemas.microsoft.com/office/drawing/2014/main" id="{3E1BB4CF-730D-A643-B3A3-F1A23482A40B}"/>
              </a:ext>
            </a:extLst>
          </p:cNvPr>
          <p:cNvPicPr>
            <a:picLocks noChangeAspect="1"/>
          </p:cNvPicPr>
          <p:nvPr/>
        </p:nvPicPr>
        <p:blipFill rotWithShape="1">
          <a:blip r:embed="rId8">
            <a:biLevel thresh="50000"/>
            <a:extLst>
              <a:ext uri="{BEBA8EAE-BF5A-486C-A8C5-ECC9F3942E4B}">
                <a14:imgProps xmlns:a14="http://schemas.microsoft.com/office/drawing/2010/main">
                  <a14:imgLayer r:embed="rId9">
                    <a14:imgEffect>
                      <a14:backgroundRemoval t="7962" b="81529" l="9910" r="89790">
                        <a14:foregroundMark x1="46547" y1="49045" x2="46547" y2="49045"/>
                        <a14:foregroundMark x1="41441" y1="32484" x2="41441" y2="32484"/>
                        <a14:foregroundMark x1="53754" y1="35032" x2="53754" y2="35032"/>
                      </a14:backgroundRemoval>
                    </a14:imgEffect>
                  </a14:imgLayer>
                </a14:imgProps>
              </a:ext>
            </a:extLst>
          </a:blip>
          <a:srcRect b="20248"/>
          <a:stretch/>
        </p:blipFill>
        <p:spPr>
          <a:xfrm>
            <a:off x="152583" y="488832"/>
            <a:ext cx="1021606" cy="768270"/>
          </a:xfrm>
          <a:prstGeom prst="rect">
            <a:avLst/>
          </a:prstGeom>
        </p:spPr>
      </p:pic>
      <p:sp>
        <p:nvSpPr>
          <p:cNvPr id="10" name="正方形/長方形 9">
            <a:extLst>
              <a:ext uri="{FF2B5EF4-FFF2-40B4-BE49-F238E27FC236}">
                <a16:creationId xmlns:a16="http://schemas.microsoft.com/office/drawing/2014/main" id="{100FC8C8-3C16-8A44-9AF6-AF4F886D2253}"/>
              </a:ext>
            </a:extLst>
          </p:cNvPr>
          <p:cNvSpPr/>
          <p:nvPr/>
        </p:nvSpPr>
        <p:spPr>
          <a:xfrm>
            <a:off x="10420383" y="2081103"/>
            <a:ext cx="1017917" cy="808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59907187-11F3-1A49-9215-2CC53BF74111}"/>
              </a:ext>
            </a:extLst>
          </p:cNvPr>
          <p:cNvPicPr>
            <a:picLocks noChangeAspect="1"/>
          </p:cNvPicPr>
          <p:nvPr/>
        </p:nvPicPr>
        <p:blipFill>
          <a:blip r:embed="rId10">
            <a:duotone>
              <a:schemeClr val="accent2">
                <a:shade val="45000"/>
                <a:satMod val="135000"/>
              </a:schemeClr>
              <a:prstClr val="white"/>
            </a:duotone>
          </a:blip>
          <a:stretch>
            <a:fillRect/>
          </a:stretch>
        </p:blipFill>
        <p:spPr>
          <a:xfrm>
            <a:off x="10256653" y="1871580"/>
            <a:ext cx="1345376" cy="1345376"/>
          </a:xfrm>
          <a:prstGeom prst="rect">
            <a:avLst/>
          </a:prstGeom>
        </p:spPr>
      </p:pic>
      <p:sp>
        <p:nvSpPr>
          <p:cNvPr id="5" name="正方形/長方形 4">
            <a:extLst>
              <a:ext uri="{FF2B5EF4-FFF2-40B4-BE49-F238E27FC236}">
                <a16:creationId xmlns:a16="http://schemas.microsoft.com/office/drawing/2014/main" id="{E6556A9D-F86E-FD4A-821A-B034637BE187}"/>
              </a:ext>
            </a:extLst>
          </p:cNvPr>
          <p:cNvSpPr/>
          <p:nvPr/>
        </p:nvSpPr>
        <p:spPr>
          <a:xfrm>
            <a:off x="663385" y="1759789"/>
            <a:ext cx="8963693" cy="47445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146816D-6265-EA48-BB70-E9F758E4FD21}"/>
              </a:ext>
            </a:extLst>
          </p:cNvPr>
          <p:cNvSpPr/>
          <p:nvPr/>
        </p:nvSpPr>
        <p:spPr>
          <a:xfrm>
            <a:off x="1087924" y="1986565"/>
            <a:ext cx="3950898" cy="429346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1EA2F36-AD10-4949-8D39-70586704AB65}"/>
              </a:ext>
            </a:extLst>
          </p:cNvPr>
          <p:cNvSpPr/>
          <p:nvPr/>
        </p:nvSpPr>
        <p:spPr>
          <a:xfrm>
            <a:off x="5324207" y="1986565"/>
            <a:ext cx="3950898" cy="42934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C18B1409-B49C-6E48-98B4-FF8CF37BAACA}"/>
              </a:ext>
            </a:extLst>
          </p:cNvPr>
          <p:cNvSpPr txBox="1"/>
          <p:nvPr/>
        </p:nvSpPr>
        <p:spPr>
          <a:xfrm>
            <a:off x="1124700" y="1986565"/>
            <a:ext cx="667170" cy="400110"/>
          </a:xfrm>
          <a:prstGeom prst="rect">
            <a:avLst/>
          </a:prstGeom>
          <a:noFill/>
        </p:spPr>
        <p:txBody>
          <a:bodyPr wrap="none" rtlCol="0">
            <a:spAutoFit/>
          </a:bodyPr>
          <a:lstStyle/>
          <a:p>
            <a:r>
              <a:rPr kumimoji="1" lang="en-US" altLang="ja-JP" sz="2000" dirty="0"/>
              <a:t>Rails</a:t>
            </a:r>
            <a:endParaRPr kumimoji="1" lang="ja-JP" altLang="en-US" sz="2000"/>
          </a:p>
        </p:txBody>
      </p:sp>
      <p:sp>
        <p:nvSpPr>
          <p:cNvPr id="14" name="テキスト ボックス 13">
            <a:extLst>
              <a:ext uri="{FF2B5EF4-FFF2-40B4-BE49-F238E27FC236}">
                <a16:creationId xmlns:a16="http://schemas.microsoft.com/office/drawing/2014/main" id="{25BC9DDD-CBBD-1D47-9924-040E14F29B8B}"/>
              </a:ext>
            </a:extLst>
          </p:cNvPr>
          <p:cNvSpPr txBox="1"/>
          <p:nvPr/>
        </p:nvSpPr>
        <p:spPr>
          <a:xfrm>
            <a:off x="5324207" y="1986565"/>
            <a:ext cx="1497526" cy="400110"/>
          </a:xfrm>
          <a:prstGeom prst="rect">
            <a:avLst/>
          </a:prstGeom>
          <a:noFill/>
        </p:spPr>
        <p:txBody>
          <a:bodyPr wrap="none" rtlCol="0">
            <a:spAutoFit/>
          </a:bodyPr>
          <a:lstStyle/>
          <a:p>
            <a:r>
              <a:rPr kumimoji="1" lang="en-US" altLang="ja-JP" sz="2000" dirty="0"/>
              <a:t>Action Cable</a:t>
            </a:r>
          </a:p>
        </p:txBody>
      </p:sp>
      <p:sp>
        <p:nvSpPr>
          <p:cNvPr id="20" name="正方形/長方形 19">
            <a:extLst>
              <a:ext uri="{FF2B5EF4-FFF2-40B4-BE49-F238E27FC236}">
                <a16:creationId xmlns:a16="http://schemas.microsoft.com/office/drawing/2014/main" id="{0AC4D3A3-DF51-024B-A200-BAF64507F7DA}"/>
              </a:ext>
            </a:extLst>
          </p:cNvPr>
          <p:cNvSpPr/>
          <p:nvPr/>
        </p:nvSpPr>
        <p:spPr>
          <a:xfrm>
            <a:off x="10420383" y="3636002"/>
            <a:ext cx="1017917" cy="808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718C3E4D-5C01-9B41-A544-D4E2613123EB}"/>
              </a:ext>
            </a:extLst>
          </p:cNvPr>
          <p:cNvPicPr>
            <a:picLocks noChangeAspect="1"/>
          </p:cNvPicPr>
          <p:nvPr/>
        </p:nvPicPr>
        <p:blipFill>
          <a:blip r:embed="rId10">
            <a:duotone>
              <a:schemeClr val="accent2">
                <a:shade val="45000"/>
                <a:satMod val="135000"/>
              </a:schemeClr>
              <a:prstClr val="white"/>
            </a:duotone>
          </a:blip>
          <a:stretch>
            <a:fillRect/>
          </a:stretch>
        </p:blipFill>
        <p:spPr>
          <a:xfrm>
            <a:off x="10256653" y="3426479"/>
            <a:ext cx="1345376" cy="1345376"/>
          </a:xfrm>
          <a:prstGeom prst="rect">
            <a:avLst/>
          </a:prstGeom>
        </p:spPr>
      </p:pic>
      <p:sp>
        <p:nvSpPr>
          <p:cNvPr id="22" name="正方形/長方形 21">
            <a:extLst>
              <a:ext uri="{FF2B5EF4-FFF2-40B4-BE49-F238E27FC236}">
                <a16:creationId xmlns:a16="http://schemas.microsoft.com/office/drawing/2014/main" id="{4485E292-CC8A-234A-81A7-D53B004005DE}"/>
              </a:ext>
            </a:extLst>
          </p:cNvPr>
          <p:cNvSpPr/>
          <p:nvPr/>
        </p:nvSpPr>
        <p:spPr>
          <a:xfrm>
            <a:off x="10420383" y="5190901"/>
            <a:ext cx="1017917" cy="808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図 22">
            <a:extLst>
              <a:ext uri="{FF2B5EF4-FFF2-40B4-BE49-F238E27FC236}">
                <a16:creationId xmlns:a16="http://schemas.microsoft.com/office/drawing/2014/main" id="{B57EB6C7-C0B4-FE4E-BD53-50F4A3D6A38E}"/>
              </a:ext>
            </a:extLst>
          </p:cNvPr>
          <p:cNvPicPr>
            <a:picLocks noChangeAspect="1"/>
          </p:cNvPicPr>
          <p:nvPr/>
        </p:nvPicPr>
        <p:blipFill>
          <a:blip r:embed="rId10">
            <a:duotone>
              <a:schemeClr val="accent2">
                <a:shade val="45000"/>
                <a:satMod val="135000"/>
              </a:schemeClr>
              <a:prstClr val="white"/>
            </a:duotone>
          </a:blip>
          <a:stretch>
            <a:fillRect/>
          </a:stretch>
        </p:blipFill>
        <p:spPr>
          <a:xfrm>
            <a:off x="10256653" y="4981378"/>
            <a:ext cx="1345376" cy="1345376"/>
          </a:xfrm>
          <a:prstGeom prst="rect">
            <a:avLst/>
          </a:prstGeom>
        </p:spPr>
      </p:pic>
      <p:sp>
        <p:nvSpPr>
          <p:cNvPr id="25" name="正方形/長方形 24">
            <a:extLst>
              <a:ext uri="{FF2B5EF4-FFF2-40B4-BE49-F238E27FC236}">
                <a16:creationId xmlns:a16="http://schemas.microsoft.com/office/drawing/2014/main" id="{3371F072-5E10-5C48-A074-7FC98CDBFA9B}"/>
              </a:ext>
            </a:extLst>
          </p:cNvPr>
          <p:cNvSpPr/>
          <p:nvPr/>
        </p:nvSpPr>
        <p:spPr>
          <a:xfrm>
            <a:off x="5567474" y="2485301"/>
            <a:ext cx="3464363" cy="551197"/>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5E564B3B-B6C0-2C49-9488-685815434CC6}"/>
              </a:ext>
            </a:extLst>
          </p:cNvPr>
          <p:cNvSpPr/>
          <p:nvPr/>
        </p:nvSpPr>
        <p:spPr>
          <a:xfrm>
            <a:off x="5583764" y="3258929"/>
            <a:ext cx="3464363" cy="551197"/>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BEE848C5-B2CF-224D-9842-436EDABCA664}"/>
              </a:ext>
            </a:extLst>
          </p:cNvPr>
          <p:cNvSpPr/>
          <p:nvPr/>
        </p:nvSpPr>
        <p:spPr>
          <a:xfrm>
            <a:off x="1331190" y="2740290"/>
            <a:ext cx="3464363" cy="1358877"/>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53" name="右矢印 52">
            <a:extLst>
              <a:ext uri="{FF2B5EF4-FFF2-40B4-BE49-F238E27FC236}">
                <a16:creationId xmlns:a16="http://schemas.microsoft.com/office/drawing/2014/main" id="{10B15B02-F0B3-6340-B1B4-1D8A67660012}"/>
              </a:ext>
            </a:extLst>
          </p:cNvPr>
          <p:cNvSpPr/>
          <p:nvPr/>
        </p:nvSpPr>
        <p:spPr>
          <a:xfrm rot="14418270" flipV="1">
            <a:off x="4258795" y="4165291"/>
            <a:ext cx="1802395" cy="12640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68C5C7B4-EEB6-9042-88CF-B2680E8F927F}"/>
              </a:ext>
            </a:extLst>
          </p:cNvPr>
          <p:cNvSpPr/>
          <p:nvPr/>
        </p:nvSpPr>
        <p:spPr>
          <a:xfrm>
            <a:off x="5567473" y="4033263"/>
            <a:ext cx="3464363" cy="551197"/>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0EE7737-4846-EA42-A7A7-1CF8EB5C5FAC}"/>
              </a:ext>
            </a:extLst>
          </p:cNvPr>
          <p:cNvSpPr/>
          <p:nvPr/>
        </p:nvSpPr>
        <p:spPr>
          <a:xfrm>
            <a:off x="5567472" y="4800909"/>
            <a:ext cx="3464363" cy="551197"/>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2014DBE7-9073-3640-965C-49D45B7120FD}"/>
              </a:ext>
            </a:extLst>
          </p:cNvPr>
          <p:cNvSpPr/>
          <p:nvPr/>
        </p:nvSpPr>
        <p:spPr>
          <a:xfrm>
            <a:off x="5567471" y="5578882"/>
            <a:ext cx="3464363" cy="551197"/>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D617CDF1-7FBA-1A44-B7F2-AD368E8D4D39}"/>
              </a:ext>
            </a:extLst>
          </p:cNvPr>
          <p:cNvSpPr txBox="1"/>
          <p:nvPr/>
        </p:nvSpPr>
        <p:spPr>
          <a:xfrm>
            <a:off x="5768623" y="2560844"/>
            <a:ext cx="2236510" cy="400110"/>
          </a:xfrm>
          <a:prstGeom prst="rect">
            <a:avLst/>
          </a:prstGeom>
          <a:noFill/>
        </p:spPr>
        <p:txBody>
          <a:bodyPr wrap="none" rtlCol="0">
            <a:spAutoFit/>
          </a:bodyPr>
          <a:lstStyle/>
          <a:p>
            <a:r>
              <a:rPr kumimoji="1" lang="ja-JP" altLang="en-US" sz="2000"/>
              <a:t>メッセージを生成</a:t>
            </a:r>
            <a:endParaRPr kumimoji="1" lang="en-US" altLang="ja-JP" sz="2000" dirty="0"/>
          </a:p>
        </p:txBody>
      </p:sp>
      <p:sp>
        <p:nvSpPr>
          <p:cNvPr id="38" name="テキスト ボックス 37">
            <a:extLst>
              <a:ext uri="{FF2B5EF4-FFF2-40B4-BE49-F238E27FC236}">
                <a16:creationId xmlns:a16="http://schemas.microsoft.com/office/drawing/2014/main" id="{635A1039-ABE8-A14B-B351-E8119C089D82}"/>
              </a:ext>
            </a:extLst>
          </p:cNvPr>
          <p:cNvSpPr txBox="1"/>
          <p:nvPr/>
        </p:nvSpPr>
        <p:spPr>
          <a:xfrm>
            <a:off x="1816876" y="3065785"/>
            <a:ext cx="2492990" cy="707886"/>
          </a:xfrm>
          <a:prstGeom prst="rect">
            <a:avLst/>
          </a:prstGeom>
          <a:noFill/>
        </p:spPr>
        <p:txBody>
          <a:bodyPr wrap="none" rtlCol="0">
            <a:spAutoFit/>
          </a:bodyPr>
          <a:lstStyle/>
          <a:p>
            <a:r>
              <a:rPr kumimoji="1" lang="en-US" altLang="ja-JP" sz="2000" dirty="0"/>
              <a:t>Action Job</a:t>
            </a:r>
            <a:r>
              <a:rPr kumimoji="1" lang="ja-JP" altLang="en-US" sz="2000"/>
              <a:t>の</a:t>
            </a:r>
            <a:endParaRPr kumimoji="1" lang="en-US" altLang="ja-JP" sz="2000" dirty="0"/>
          </a:p>
          <a:p>
            <a:r>
              <a:rPr kumimoji="1" lang="ja-JP" altLang="en-US" sz="2000"/>
              <a:t>キューから取り出す</a:t>
            </a:r>
            <a:endParaRPr kumimoji="1" lang="en-US" altLang="ja-JP" sz="2000" dirty="0"/>
          </a:p>
        </p:txBody>
      </p:sp>
      <p:sp>
        <p:nvSpPr>
          <p:cNvPr id="34" name="テキスト ボックス 33">
            <a:extLst>
              <a:ext uri="{FF2B5EF4-FFF2-40B4-BE49-F238E27FC236}">
                <a16:creationId xmlns:a16="http://schemas.microsoft.com/office/drawing/2014/main" id="{0DCC8129-5D19-694F-94A5-04255F813D06}"/>
              </a:ext>
            </a:extLst>
          </p:cNvPr>
          <p:cNvSpPr txBox="1"/>
          <p:nvPr/>
        </p:nvSpPr>
        <p:spPr>
          <a:xfrm>
            <a:off x="5743698" y="3338600"/>
            <a:ext cx="1250663" cy="400110"/>
          </a:xfrm>
          <a:prstGeom prst="rect">
            <a:avLst/>
          </a:prstGeom>
          <a:noFill/>
        </p:spPr>
        <p:txBody>
          <a:bodyPr wrap="none" rtlCol="0">
            <a:spAutoFit/>
          </a:bodyPr>
          <a:lstStyle/>
          <a:p>
            <a:r>
              <a:rPr kumimoji="1" lang="en-US" altLang="ja-JP" sz="2000" dirty="0"/>
              <a:t>DB</a:t>
            </a:r>
            <a:r>
              <a:rPr kumimoji="1" lang="ja-JP" altLang="en-US" sz="2000"/>
              <a:t>を更新</a:t>
            </a:r>
            <a:endParaRPr kumimoji="1" lang="en-US" altLang="ja-JP" sz="2000" dirty="0"/>
          </a:p>
        </p:txBody>
      </p:sp>
      <p:sp>
        <p:nvSpPr>
          <p:cNvPr id="35" name="テキスト ボックス 34">
            <a:extLst>
              <a:ext uri="{FF2B5EF4-FFF2-40B4-BE49-F238E27FC236}">
                <a16:creationId xmlns:a16="http://schemas.microsoft.com/office/drawing/2014/main" id="{3731A1A4-1E3D-034A-9B94-CAAB905DA22B}"/>
              </a:ext>
            </a:extLst>
          </p:cNvPr>
          <p:cNvSpPr txBox="1"/>
          <p:nvPr/>
        </p:nvSpPr>
        <p:spPr>
          <a:xfrm>
            <a:off x="5774913" y="4132053"/>
            <a:ext cx="1604927" cy="400110"/>
          </a:xfrm>
          <a:prstGeom prst="rect">
            <a:avLst/>
          </a:prstGeom>
          <a:noFill/>
        </p:spPr>
        <p:txBody>
          <a:bodyPr wrap="none" rtlCol="0">
            <a:spAutoFit/>
          </a:bodyPr>
          <a:lstStyle/>
          <a:p>
            <a:r>
              <a:rPr kumimoji="1" lang="en-US" altLang="ja-JP" sz="2000" dirty="0"/>
              <a:t>DB</a:t>
            </a:r>
            <a:r>
              <a:rPr kumimoji="1" lang="ja-JP" altLang="en-US" sz="2000"/>
              <a:t>の</a:t>
            </a:r>
            <a:r>
              <a:rPr kumimoji="1" lang="en-US" altLang="ja-JP" sz="2000" dirty="0" err="1"/>
              <a:t>CallBack</a:t>
            </a:r>
            <a:endParaRPr kumimoji="1" lang="en-US" altLang="ja-JP" sz="2000" dirty="0"/>
          </a:p>
        </p:txBody>
      </p:sp>
      <p:sp>
        <p:nvSpPr>
          <p:cNvPr id="36" name="テキスト ボックス 35">
            <a:extLst>
              <a:ext uri="{FF2B5EF4-FFF2-40B4-BE49-F238E27FC236}">
                <a16:creationId xmlns:a16="http://schemas.microsoft.com/office/drawing/2014/main" id="{CC153151-278C-7449-B988-1FC66E02208E}"/>
              </a:ext>
            </a:extLst>
          </p:cNvPr>
          <p:cNvSpPr txBox="1"/>
          <p:nvPr/>
        </p:nvSpPr>
        <p:spPr>
          <a:xfrm>
            <a:off x="5768623" y="4887092"/>
            <a:ext cx="3062057" cy="400110"/>
          </a:xfrm>
          <a:prstGeom prst="rect">
            <a:avLst/>
          </a:prstGeom>
          <a:noFill/>
        </p:spPr>
        <p:txBody>
          <a:bodyPr wrap="none" rtlCol="0">
            <a:spAutoFit/>
          </a:bodyPr>
          <a:lstStyle/>
          <a:p>
            <a:r>
              <a:rPr kumimoji="1" lang="en-US" altLang="ja-JP" sz="2000" dirty="0"/>
              <a:t>Action Job</a:t>
            </a:r>
            <a:r>
              <a:rPr kumimoji="1" lang="ja-JP" altLang="en-US" sz="2000"/>
              <a:t>のキューに積む</a:t>
            </a:r>
            <a:endParaRPr kumimoji="1" lang="en-US" altLang="ja-JP" sz="2000" dirty="0"/>
          </a:p>
        </p:txBody>
      </p:sp>
      <p:sp>
        <p:nvSpPr>
          <p:cNvPr id="37" name="テキスト ボックス 36">
            <a:extLst>
              <a:ext uri="{FF2B5EF4-FFF2-40B4-BE49-F238E27FC236}">
                <a16:creationId xmlns:a16="http://schemas.microsoft.com/office/drawing/2014/main" id="{8A5F552A-AEBD-CE4B-A397-96938AE3F059}"/>
              </a:ext>
            </a:extLst>
          </p:cNvPr>
          <p:cNvSpPr txBox="1"/>
          <p:nvPr/>
        </p:nvSpPr>
        <p:spPr>
          <a:xfrm>
            <a:off x="5768623" y="5654959"/>
            <a:ext cx="697627" cy="400110"/>
          </a:xfrm>
          <a:prstGeom prst="rect">
            <a:avLst/>
          </a:prstGeom>
          <a:noFill/>
        </p:spPr>
        <p:txBody>
          <a:bodyPr wrap="none" rtlCol="0">
            <a:spAutoFit/>
          </a:bodyPr>
          <a:lstStyle/>
          <a:p>
            <a:r>
              <a:rPr kumimoji="1" lang="ja-JP" altLang="en-US" sz="2000"/>
              <a:t>送信</a:t>
            </a:r>
            <a:endParaRPr kumimoji="1" lang="en-US" altLang="ja-JP" sz="2000" dirty="0"/>
          </a:p>
        </p:txBody>
      </p:sp>
      <p:sp>
        <p:nvSpPr>
          <p:cNvPr id="43" name="下矢印 42">
            <a:extLst>
              <a:ext uri="{FF2B5EF4-FFF2-40B4-BE49-F238E27FC236}">
                <a16:creationId xmlns:a16="http://schemas.microsoft.com/office/drawing/2014/main" id="{A7644230-CE81-A24E-A75E-457DD94014C3}"/>
              </a:ext>
            </a:extLst>
          </p:cNvPr>
          <p:cNvSpPr/>
          <p:nvPr/>
        </p:nvSpPr>
        <p:spPr>
          <a:xfrm>
            <a:off x="7199021" y="3039514"/>
            <a:ext cx="240632" cy="27289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下矢印 43">
            <a:extLst>
              <a:ext uri="{FF2B5EF4-FFF2-40B4-BE49-F238E27FC236}">
                <a16:creationId xmlns:a16="http://schemas.microsoft.com/office/drawing/2014/main" id="{44E0B526-6CFC-994C-B108-7BC10A4CAC90}"/>
              </a:ext>
            </a:extLst>
          </p:cNvPr>
          <p:cNvSpPr/>
          <p:nvPr/>
        </p:nvSpPr>
        <p:spPr>
          <a:xfrm>
            <a:off x="7199021" y="3807761"/>
            <a:ext cx="240632" cy="27289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下矢印 44">
            <a:extLst>
              <a:ext uri="{FF2B5EF4-FFF2-40B4-BE49-F238E27FC236}">
                <a16:creationId xmlns:a16="http://schemas.microsoft.com/office/drawing/2014/main" id="{6E05C89D-011D-AD44-9947-C09280628EA5}"/>
              </a:ext>
            </a:extLst>
          </p:cNvPr>
          <p:cNvSpPr/>
          <p:nvPr/>
        </p:nvSpPr>
        <p:spPr>
          <a:xfrm>
            <a:off x="7199021" y="4590288"/>
            <a:ext cx="240632" cy="27289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右矢印 46">
            <a:extLst>
              <a:ext uri="{FF2B5EF4-FFF2-40B4-BE49-F238E27FC236}">
                <a16:creationId xmlns:a16="http://schemas.microsoft.com/office/drawing/2014/main" id="{151D21D4-1B18-9F43-B2C5-D8A54D86D6A6}"/>
              </a:ext>
            </a:extLst>
          </p:cNvPr>
          <p:cNvSpPr/>
          <p:nvPr/>
        </p:nvSpPr>
        <p:spPr>
          <a:xfrm rot="10091705">
            <a:off x="9030733" y="2605086"/>
            <a:ext cx="1308884" cy="12455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47">
            <a:extLst>
              <a:ext uri="{FF2B5EF4-FFF2-40B4-BE49-F238E27FC236}">
                <a16:creationId xmlns:a16="http://schemas.microsoft.com/office/drawing/2014/main" id="{D358EF08-36EA-9140-B219-C9D01B0CB842}"/>
              </a:ext>
            </a:extLst>
          </p:cNvPr>
          <p:cNvSpPr/>
          <p:nvPr/>
        </p:nvSpPr>
        <p:spPr>
          <a:xfrm>
            <a:off x="9029633" y="5811659"/>
            <a:ext cx="1308884" cy="12455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a:extLst>
              <a:ext uri="{FF2B5EF4-FFF2-40B4-BE49-F238E27FC236}">
                <a16:creationId xmlns:a16="http://schemas.microsoft.com/office/drawing/2014/main" id="{07F19FFF-151C-644B-A9AE-7EBF3C570119}"/>
              </a:ext>
            </a:extLst>
          </p:cNvPr>
          <p:cNvSpPr/>
          <p:nvPr/>
        </p:nvSpPr>
        <p:spPr>
          <a:xfrm rot="19201656">
            <a:off x="8849950" y="5235558"/>
            <a:ext cx="1849785" cy="1072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右矢印 51">
            <a:extLst>
              <a:ext uri="{FF2B5EF4-FFF2-40B4-BE49-F238E27FC236}">
                <a16:creationId xmlns:a16="http://schemas.microsoft.com/office/drawing/2014/main" id="{FD19FAA3-D3FB-314E-AF8A-83C059EBCF01}"/>
              </a:ext>
            </a:extLst>
          </p:cNvPr>
          <p:cNvSpPr/>
          <p:nvPr/>
        </p:nvSpPr>
        <p:spPr>
          <a:xfrm rot="17670944">
            <a:off x="8159774" y="4419393"/>
            <a:ext cx="3071462" cy="12389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右矢印 54">
            <a:extLst>
              <a:ext uri="{FF2B5EF4-FFF2-40B4-BE49-F238E27FC236}">
                <a16:creationId xmlns:a16="http://schemas.microsoft.com/office/drawing/2014/main" id="{4D5D0FE2-49A1-054A-A743-F5A2679B415E}"/>
              </a:ext>
            </a:extLst>
          </p:cNvPr>
          <p:cNvSpPr/>
          <p:nvPr/>
        </p:nvSpPr>
        <p:spPr>
          <a:xfrm rot="2132828" flipV="1">
            <a:off x="4485790" y="5331502"/>
            <a:ext cx="1319900" cy="13041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5D62DCC9-80CC-D544-8C79-C69535FA8C43}"/>
              </a:ext>
            </a:extLst>
          </p:cNvPr>
          <p:cNvSpPr/>
          <p:nvPr/>
        </p:nvSpPr>
        <p:spPr>
          <a:xfrm>
            <a:off x="1332117" y="4452782"/>
            <a:ext cx="3464363" cy="1358877"/>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19DE83C5-B712-324C-A1D7-3ADC29411F1C}"/>
              </a:ext>
            </a:extLst>
          </p:cNvPr>
          <p:cNvSpPr txBox="1"/>
          <p:nvPr/>
        </p:nvSpPr>
        <p:spPr>
          <a:xfrm>
            <a:off x="1516312" y="4661158"/>
            <a:ext cx="3094117" cy="1015663"/>
          </a:xfrm>
          <a:prstGeom prst="rect">
            <a:avLst/>
          </a:prstGeom>
          <a:noFill/>
        </p:spPr>
        <p:txBody>
          <a:bodyPr wrap="none" rtlCol="0">
            <a:spAutoFit/>
          </a:bodyPr>
          <a:lstStyle/>
          <a:p>
            <a:r>
              <a:rPr kumimoji="1" lang="en-US" altLang="ja-JP" sz="2000" dirty="0" err="1"/>
              <a:t>Redis</a:t>
            </a:r>
            <a:r>
              <a:rPr kumimoji="1" lang="ja-JP" altLang="en-US" sz="2000"/>
              <a:t>の</a:t>
            </a:r>
            <a:r>
              <a:rPr kumimoji="1" lang="en-US" altLang="ja-JP" sz="2000" dirty="0" err="1"/>
              <a:t>pubsub</a:t>
            </a:r>
            <a:r>
              <a:rPr kumimoji="1" lang="ja-JP" altLang="en-US" sz="2000"/>
              <a:t>で</a:t>
            </a:r>
            <a:endParaRPr kumimoji="1" lang="en-US" altLang="ja-JP" sz="2000" dirty="0"/>
          </a:p>
          <a:p>
            <a:r>
              <a:rPr kumimoji="1" lang="ja-JP" altLang="en-US" sz="2000"/>
              <a:t> </a:t>
            </a:r>
            <a:r>
              <a:rPr kumimoji="1" lang="en-US" altLang="ja-JP" sz="2000" dirty="0"/>
              <a:t>Action Cable</a:t>
            </a:r>
            <a:r>
              <a:rPr kumimoji="1" lang="ja-JP" altLang="en-US" sz="2000"/>
              <a:t>のプロセスに</a:t>
            </a:r>
            <a:endParaRPr kumimoji="1" lang="en-US" altLang="ja-JP" sz="2000" dirty="0"/>
          </a:p>
          <a:p>
            <a:r>
              <a:rPr kumimoji="1" lang="ja-JP" altLang="en-US" sz="2000"/>
              <a:t>メッセージを送信</a:t>
            </a:r>
            <a:endParaRPr kumimoji="1" lang="en-US" altLang="ja-JP" sz="2000" dirty="0"/>
          </a:p>
        </p:txBody>
      </p:sp>
      <p:sp>
        <p:nvSpPr>
          <p:cNvPr id="42" name="下矢印 41">
            <a:extLst>
              <a:ext uri="{FF2B5EF4-FFF2-40B4-BE49-F238E27FC236}">
                <a16:creationId xmlns:a16="http://schemas.microsoft.com/office/drawing/2014/main" id="{859A6045-0BCC-EE45-92D5-2FD3D60A85A9}"/>
              </a:ext>
            </a:extLst>
          </p:cNvPr>
          <p:cNvSpPr/>
          <p:nvPr/>
        </p:nvSpPr>
        <p:spPr>
          <a:xfrm>
            <a:off x="2943054" y="4101420"/>
            <a:ext cx="240632" cy="41857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260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30" grpId="0" animBg="1"/>
      <p:bldP spid="53" grpId="0" animBg="1"/>
      <p:bldP spid="27" grpId="0" animBg="1"/>
      <p:bldP spid="28" grpId="0" animBg="1"/>
      <p:bldP spid="29" grpId="0" animBg="1"/>
      <p:bldP spid="33" grpId="0"/>
      <p:bldP spid="38" grpId="0"/>
      <p:bldP spid="34" grpId="0"/>
      <p:bldP spid="35" grpId="0"/>
      <p:bldP spid="36" grpId="0"/>
      <p:bldP spid="37" grpId="0"/>
      <p:bldP spid="43" grpId="0" animBg="1"/>
      <p:bldP spid="44" grpId="0" animBg="1"/>
      <p:bldP spid="45" grpId="0" animBg="1"/>
      <p:bldP spid="47" grpId="0" animBg="1"/>
      <p:bldP spid="48" grpId="0" animBg="1"/>
      <p:bldP spid="49" grpId="0" animBg="1"/>
      <p:bldP spid="52" grpId="0" animBg="1"/>
      <p:bldP spid="55" grpId="0" animBg="1"/>
      <p:bldP spid="31" grpId="0" animBg="1"/>
      <p:bldP spid="39" grpId="0"/>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alpha val="5000"/>
          </a:schemeClr>
        </a:solidFill>
        <a:effectLst/>
      </p:bgPr>
    </p:bg>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C6329598-BDB2-EB4F-A504-FBBF5F1F1CD0}"/>
              </a:ext>
            </a:extLst>
          </p:cNvPr>
          <p:cNvGraphicFramePr/>
          <p:nvPr>
            <p:extLst>
              <p:ext uri="{D42A27DB-BD31-4B8C-83A1-F6EECF244321}">
                <p14:modId xmlns:p14="http://schemas.microsoft.com/office/powerpoint/2010/main" val="2412296580"/>
              </p:ext>
            </p:extLst>
          </p:nvPr>
        </p:nvGraphicFramePr>
        <p:xfrm>
          <a:off x="-274321" y="432318"/>
          <a:ext cx="5420061" cy="1051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図 14">
            <a:extLst>
              <a:ext uri="{FF2B5EF4-FFF2-40B4-BE49-F238E27FC236}">
                <a16:creationId xmlns:a16="http://schemas.microsoft.com/office/drawing/2014/main" id="{3E1BB4CF-730D-A643-B3A3-F1A23482A40B}"/>
              </a:ext>
            </a:extLst>
          </p:cNvPr>
          <p:cNvPicPr>
            <a:picLocks noChangeAspect="1"/>
          </p:cNvPicPr>
          <p:nvPr/>
        </p:nvPicPr>
        <p:blipFill rotWithShape="1">
          <a:blip r:embed="rId8">
            <a:biLevel thresh="50000"/>
            <a:extLst>
              <a:ext uri="{BEBA8EAE-BF5A-486C-A8C5-ECC9F3942E4B}">
                <a14:imgProps xmlns:a14="http://schemas.microsoft.com/office/drawing/2010/main">
                  <a14:imgLayer r:embed="rId9">
                    <a14:imgEffect>
                      <a14:backgroundRemoval t="7962" b="81529" l="9910" r="89790">
                        <a14:foregroundMark x1="46547" y1="49045" x2="46547" y2="49045"/>
                        <a14:foregroundMark x1="41441" y1="32484" x2="41441" y2="32484"/>
                        <a14:foregroundMark x1="53754" y1="35032" x2="53754" y2="35032"/>
                      </a14:backgroundRemoval>
                    </a14:imgEffect>
                  </a14:imgLayer>
                </a14:imgProps>
              </a:ext>
            </a:extLst>
          </a:blip>
          <a:srcRect b="20248"/>
          <a:stretch/>
        </p:blipFill>
        <p:spPr>
          <a:xfrm>
            <a:off x="152583" y="488832"/>
            <a:ext cx="1021606" cy="768270"/>
          </a:xfrm>
          <a:prstGeom prst="rect">
            <a:avLst/>
          </a:prstGeom>
        </p:spPr>
      </p:pic>
      <p:sp>
        <p:nvSpPr>
          <p:cNvPr id="6" name="角丸四角形 5">
            <a:extLst>
              <a:ext uri="{FF2B5EF4-FFF2-40B4-BE49-F238E27FC236}">
                <a16:creationId xmlns:a16="http://schemas.microsoft.com/office/drawing/2014/main" id="{454B7782-47E5-C641-AC89-9A46088502F8}"/>
              </a:ext>
            </a:extLst>
          </p:cNvPr>
          <p:cNvSpPr/>
          <p:nvPr/>
        </p:nvSpPr>
        <p:spPr>
          <a:xfrm>
            <a:off x="1174189" y="1866376"/>
            <a:ext cx="3971551" cy="1328984"/>
          </a:xfrm>
          <a:prstGeom prst="roundRect">
            <a:avLst>
              <a:gd name="adj" fmla="val 100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a:extLst>
              <a:ext uri="{FF2B5EF4-FFF2-40B4-BE49-F238E27FC236}">
                <a16:creationId xmlns:a16="http://schemas.microsoft.com/office/drawing/2014/main" id="{50891CAC-BD26-3842-B917-2FCE0DE67528}"/>
              </a:ext>
            </a:extLst>
          </p:cNvPr>
          <p:cNvSpPr/>
          <p:nvPr/>
        </p:nvSpPr>
        <p:spPr>
          <a:xfrm>
            <a:off x="1174188" y="3355980"/>
            <a:ext cx="3971551" cy="1328984"/>
          </a:xfrm>
          <a:prstGeom prst="roundRect">
            <a:avLst>
              <a:gd name="adj" fmla="val 100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B0A92B63-4785-2A4C-AAA9-ED6E66E3D2B6}"/>
              </a:ext>
            </a:extLst>
          </p:cNvPr>
          <p:cNvSpPr/>
          <p:nvPr/>
        </p:nvSpPr>
        <p:spPr>
          <a:xfrm>
            <a:off x="1174188" y="4845584"/>
            <a:ext cx="3971551" cy="1328984"/>
          </a:xfrm>
          <a:prstGeom prst="roundRect">
            <a:avLst>
              <a:gd name="adj" fmla="val 100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加算記号 9">
            <a:extLst>
              <a:ext uri="{FF2B5EF4-FFF2-40B4-BE49-F238E27FC236}">
                <a16:creationId xmlns:a16="http://schemas.microsoft.com/office/drawing/2014/main" id="{39D511E9-7E70-1145-97EE-B0F8F705C1BC}"/>
              </a:ext>
            </a:extLst>
          </p:cNvPr>
          <p:cNvSpPr/>
          <p:nvPr/>
        </p:nvSpPr>
        <p:spPr>
          <a:xfrm>
            <a:off x="5379809" y="3556015"/>
            <a:ext cx="943429" cy="928914"/>
          </a:xfrm>
          <a:prstGeom prst="mathPlus">
            <a:avLst/>
          </a:prstGeom>
          <a:solidFill>
            <a:schemeClr val="accent2">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4" name="角丸四角形 13">
            <a:extLst>
              <a:ext uri="{FF2B5EF4-FFF2-40B4-BE49-F238E27FC236}">
                <a16:creationId xmlns:a16="http://schemas.microsoft.com/office/drawing/2014/main" id="{D544D8DB-B17D-2A43-81ED-4259D2C1A9AB}"/>
              </a:ext>
            </a:extLst>
          </p:cNvPr>
          <p:cNvSpPr/>
          <p:nvPr/>
        </p:nvSpPr>
        <p:spPr>
          <a:xfrm>
            <a:off x="6594247" y="5266227"/>
            <a:ext cx="4030207" cy="926102"/>
          </a:xfrm>
          <a:prstGeom prst="roundRect">
            <a:avLst>
              <a:gd name="adj" fmla="val 100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4B69407D-66CB-684D-B38D-269C8ABF1346}"/>
              </a:ext>
            </a:extLst>
          </p:cNvPr>
          <p:cNvSpPr txBox="1"/>
          <p:nvPr/>
        </p:nvSpPr>
        <p:spPr>
          <a:xfrm>
            <a:off x="1810877" y="2269258"/>
            <a:ext cx="2698175" cy="523220"/>
          </a:xfrm>
          <a:prstGeom prst="rect">
            <a:avLst/>
          </a:prstGeom>
          <a:noFill/>
        </p:spPr>
        <p:txBody>
          <a:bodyPr wrap="none" rtlCol="0">
            <a:spAutoFit/>
          </a:bodyPr>
          <a:lstStyle/>
          <a:p>
            <a:r>
              <a:rPr kumimoji="1" lang="ja-JP" altLang="en-US" sz="2800">
                <a:solidFill>
                  <a:schemeClr val="bg1"/>
                </a:solidFill>
              </a:rPr>
              <a:t>ユーザ管理機能</a:t>
            </a:r>
          </a:p>
        </p:txBody>
      </p:sp>
      <p:sp>
        <p:nvSpPr>
          <p:cNvPr id="17" name="テキスト ボックス 16">
            <a:extLst>
              <a:ext uri="{FF2B5EF4-FFF2-40B4-BE49-F238E27FC236}">
                <a16:creationId xmlns:a16="http://schemas.microsoft.com/office/drawing/2014/main" id="{B810FF12-7C91-B244-AFE7-B7A6078AA71B}"/>
              </a:ext>
            </a:extLst>
          </p:cNvPr>
          <p:cNvSpPr txBox="1"/>
          <p:nvPr/>
        </p:nvSpPr>
        <p:spPr>
          <a:xfrm>
            <a:off x="2547785" y="3758862"/>
            <a:ext cx="1620957" cy="523220"/>
          </a:xfrm>
          <a:prstGeom prst="rect">
            <a:avLst/>
          </a:prstGeom>
          <a:noFill/>
        </p:spPr>
        <p:txBody>
          <a:bodyPr wrap="none" rtlCol="0">
            <a:spAutoFit/>
          </a:bodyPr>
          <a:lstStyle/>
          <a:p>
            <a:r>
              <a:rPr kumimoji="1" lang="ja-JP" altLang="en-US" sz="2800">
                <a:solidFill>
                  <a:schemeClr val="bg1"/>
                </a:solidFill>
              </a:rPr>
              <a:t>メモ機能</a:t>
            </a:r>
          </a:p>
        </p:txBody>
      </p:sp>
      <p:pic>
        <p:nvPicPr>
          <p:cNvPr id="18" name="図 17">
            <a:extLst>
              <a:ext uri="{FF2B5EF4-FFF2-40B4-BE49-F238E27FC236}">
                <a16:creationId xmlns:a16="http://schemas.microsoft.com/office/drawing/2014/main" id="{E6F97AE4-550D-3A43-9ED4-79AFC96FC9C7}"/>
              </a:ext>
            </a:extLst>
          </p:cNvPr>
          <p:cNvPicPr>
            <a:picLocks noChangeAspect="1"/>
          </p:cNvPicPr>
          <p:nvPr/>
        </p:nvPicPr>
        <p:blipFill>
          <a:blip r:embed="rId10">
            <a:biLevel thresh="25000"/>
            <a:extLst>
              <a:ext uri="{BEBA8EAE-BF5A-486C-A8C5-ECC9F3942E4B}">
                <a14:imgProps xmlns:a14="http://schemas.microsoft.com/office/drawing/2010/main">
                  <a14:imgLayer r:embed="rId11">
                    <a14:imgEffect>
                      <a14:backgroundRemoval t="9524" b="89683" l="9353" r="95683">
                        <a14:foregroundMark x1="82734" y1="47619" x2="82734" y2="47619"/>
                      </a14:backgroundRemoval>
                    </a14:imgEffect>
                  </a14:imgLayer>
                </a14:imgProps>
              </a:ext>
            </a:extLst>
          </a:blip>
          <a:stretch>
            <a:fillRect/>
          </a:stretch>
        </p:blipFill>
        <p:spPr>
          <a:xfrm>
            <a:off x="1709425" y="5248466"/>
            <a:ext cx="616390" cy="558742"/>
          </a:xfrm>
          <a:prstGeom prst="rect">
            <a:avLst/>
          </a:prstGeom>
        </p:spPr>
      </p:pic>
      <p:pic>
        <p:nvPicPr>
          <p:cNvPr id="20" name="図 19">
            <a:extLst>
              <a:ext uri="{FF2B5EF4-FFF2-40B4-BE49-F238E27FC236}">
                <a16:creationId xmlns:a16="http://schemas.microsoft.com/office/drawing/2014/main" id="{E6669D97-415E-4B4E-B4CE-4A14A71FD151}"/>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backgroundRemoval t="9917" b="89256" l="9836" r="95902">
                        <a14:foregroundMark x1="56557" y1="54545" x2="56557" y2="54545"/>
                        <a14:foregroundMark x1="80328" y1="31405" x2="80328" y2="31405"/>
                      </a14:backgroundRemoval>
                    </a14:imgEffect>
                  </a14:imgLayer>
                </a14:imgProps>
              </a:ext>
            </a:extLst>
          </a:blip>
          <a:stretch>
            <a:fillRect/>
          </a:stretch>
        </p:blipFill>
        <p:spPr>
          <a:xfrm>
            <a:off x="2017620" y="3756262"/>
            <a:ext cx="530165" cy="525820"/>
          </a:xfrm>
          <a:prstGeom prst="rect">
            <a:avLst/>
          </a:prstGeom>
        </p:spPr>
      </p:pic>
      <p:sp>
        <p:nvSpPr>
          <p:cNvPr id="21" name="テキスト ボックス 20">
            <a:extLst>
              <a:ext uri="{FF2B5EF4-FFF2-40B4-BE49-F238E27FC236}">
                <a16:creationId xmlns:a16="http://schemas.microsoft.com/office/drawing/2014/main" id="{87FEB52E-4A8E-544E-A996-D793849B0AF6}"/>
              </a:ext>
            </a:extLst>
          </p:cNvPr>
          <p:cNvSpPr txBox="1"/>
          <p:nvPr/>
        </p:nvSpPr>
        <p:spPr>
          <a:xfrm>
            <a:off x="2200257" y="5266227"/>
            <a:ext cx="2529860" cy="523220"/>
          </a:xfrm>
          <a:prstGeom prst="rect">
            <a:avLst/>
          </a:prstGeom>
          <a:noFill/>
        </p:spPr>
        <p:txBody>
          <a:bodyPr wrap="none" rtlCol="0">
            <a:spAutoFit/>
          </a:bodyPr>
          <a:lstStyle/>
          <a:p>
            <a:r>
              <a:rPr kumimoji="1" lang="ja-JP" altLang="en-US" sz="2800">
                <a:solidFill>
                  <a:schemeClr val="bg1"/>
                </a:solidFill>
              </a:rPr>
              <a:t>ブレスト</a:t>
            </a:r>
            <a:r>
              <a:rPr kumimoji="1" lang="en-US" altLang="ja-JP" sz="2800" dirty="0">
                <a:solidFill>
                  <a:schemeClr val="bg1"/>
                </a:solidFill>
              </a:rPr>
              <a:t>β</a:t>
            </a:r>
            <a:r>
              <a:rPr kumimoji="1" lang="ja-JP" altLang="en-US" sz="2800">
                <a:solidFill>
                  <a:schemeClr val="bg1"/>
                </a:solidFill>
              </a:rPr>
              <a:t>機能</a:t>
            </a:r>
          </a:p>
        </p:txBody>
      </p:sp>
      <p:sp>
        <p:nvSpPr>
          <p:cNvPr id="22" name="角丸四角形 21">
            <a:extLst>
              <a:ext uri="{FF2B5EF4-FFF2-40B4-BE49-F238E27FC236}">
                <a16:creationId xmlns:a16="http://schemas.microsoft.com/office/drawing/2014/main" id="{0D6EECE7-4497-964A-921A-D117DF50E68C}"/>
              </a:ext>
            </a:extLst>
          </p:cNvPr>
          <p:cNvSpPr/>
          <p:nvPr/>
        </p:nvSpPr>
        <p:spPr>
          <a:xfrm>
            <a:off x="6594247" y="4136600"/>
            <a:ext cx="4030207" cy="926102"/>
          </a:xfrm>
          <a:prstGeom prst="roundRect">
            <a:avLst>
              <a:gd name="adj" fmla="val 100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a:extLst>
              <a:ext uri="{FF2B5EF4-FFF2-40B4-BE49-F238E27FC236}">
                <a16:creationId xmlns:a16="http://schemas.microsoft.com/office/drawing/2014/main" id="{0E7675CD-77A8-2E4A-8228-5A1F8EAFC1CF}"/>
              </a:ext>
            </a:extLst>
          </p:cNvPr>
          <p:cNvSpPr/>
          <p:nvPr/>
        </p:nvSpPr>
        <p:spPr>
          <a:xfrm>
            <a:off x="6594248" y="3001488"/>
            <a:ext cx="4030207" cy="926102"/>
          </a:xfrm>
          <a:prstGeom prst="roundRect">
            <a:avLst>
              <a:gd name="adj" fmla="val 100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a:extLst>
              <a:ext uri="{FF2B5EF4-FFF2-40B4-BE49-F238E27FC236}">
                <a16:creationId xmlns:a16="http://schemas.microsoft.com/office/drawing/2014/main" id="{3C61CA98-83AB-E242-9FCB-0BD7DFC0E152}"/>
              </a:ext>
            </a:extLst>
          </p:cNvPr>
          <p:cNvSpPr/>
          <p:nvPr/>
        </p:nvSpPr>
        <p:spPr>
          <a:xfrm>
            <a:off x="6594249" y="1866376"/>
            <a:ext cx="4030207" cy="926102"/>
          </a:xfrm>
          <a:prstGeom prst="roundRect">
            <a:avLst>
              <a:gd name="adj" fmla="val 100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EDA037A9-AF92-1246-A8C8-FDD0AD0DAD6B}"/>
              </a:ext>
            </a:extLst>
          </p:cNvPr>
          <p:cNvSpPr txBox="1"/>
          <p:nvPr/>
        </p:nvSpPr>
        <p:spPr>
          <a:xfrm>
            <a:off x="7080726" y="2067817"/>
            <a:ext cx="3057247" cy="523220"/>
          </a:xfrm>
          <a:prstGeom prst="rect">
            <a:avLst/>
          </a:prstGeom>
          <a:noFill/>
        </p:spPr>
        <p:txBody>
          <a:bodyPr wrap="none" rtlCol="0">
            <a:spAutoFit/>
          </a:bodyPr>
          <a:lstStyle/>
          <a:p>
            <a:r>
              <a:rPr kumimoji="1" lang="ja-JP" altLang="en-US" sz="2800">
                <a:solidFill>
                  <a:schemeClr val="bg1"/>
                </a:solidFill>
              </a:rPr>
              <a:t>マンダラート機能</a:t>
            </a:r>
            <a:endParaRPr kumimoji="1" lang="en-US" altLang="ja-JP" sz="2800" dirty="0">
              <a:solidFill>
                <a:schemeClr val="bg1"/>
              </a:solidFill>
            </a:endParaRPr>
          </a:p>
        </p:txBody>
      </p:sp>
      <p:sp>
        <p:nvSpPr>
          <p:cNvPr id="28" name="テキスト ボックス 27">
            <a:extLst>
              <a:ext uri="{FF2B5EF4-FFF2-40B4-BE49-F238E27FC236}">
                <a16:creationId xmlns:a16="http://schemas.microsoft.com/office/drawing/2014/main" id="{334C2DB9-5975-8543-BE64-84BC9F26D22F}"/>
              </a:ext>
            </a:extLst>
          </p:cNvPr>
          <p:cNvSpPr txBox="1"/>
          <p:nvPr/>
        </p:nvSpPr>
        <p:spPr>
          <a:xfrm>
            <a:off x="7872222" y="4335298"/>
            <a:ext cx="1474250" cy="523220"/>
          </a:xfrm>
          <a:prstGeom prst="rect">
            <a:avLst/>
          </a:prstGeom>
          <a:noFill/>
        </p:spPr>
        <p:txBody>
          <a:bodyPr wrap="none" rtlCol="0">
            <a:spAutoFit/>
          </a:bodyPr>
          <a:lstStyle/>
          <a:p>
            <a:r>
              <a:rPr kumimoji="1" lang="en-US" altLang="ja-JP" sz="2800" dirty="0">
                <a:solidFill>
                  <a:schemeClr val="bg1"/>
                </a:solidFill>
              </a:rPr>
              <a:t>SEO</a:t>
            </a:r>
            <a:r>
              <a:rPr kumimoji="1" lang="ja-JP" altLang="en-US" sz="2800">
                <a:solidFill>
                  <a:schemeClr val="bg1"/>
                </a:solidFill>
              </a:rPr>
              <a:t>対策</a:t>
            </a:r>
            <a:endParaRPr kumimoji="1" lang="en-US" altLang="ja-JP" sz="2800" dirty="0">
              <a:solidFill>
                <a:schemeClr val="bg1"/>
              </a:solidFill>
            </a:endParaRPr>
          </a:p>
        </p:txBody>
      </p:sp>
      <p:sp>
        <p:nvSpPr>
          <p:cNvPr id="29" name="テキスト ボックス 28">
            <a:extLst>
              <a:ext uri="{FF2B5EF4-FFF2-40B4-BE49-F238E27FC236}">
                <a16:creationId xmlns:a16="http://schemas.microsoft.com/office/drawing/2014/main" id="{691E60BF-E48A-6448-9035-2B8AA36E5D01}"/>
              </a:ext>
            </a:extLst>
          </p:cNvPr>
          <p:cNvSpPr txBox="1"/>
          <p:nvPr/>
        </p:nvSpPr>
        <p:spPr>
          <a:xfrm>
            <a:off x="7080724" y="3186057"/>
            <a:ext cx="3057247" cy="523220"/>
          </a:xfrm>
          <a:prstGeom prst="rect">
            <a:avLst/>
          </a:prstGeom>
          <a:noFill/>
        </p:spPr>
        <p:txBody>
          <a:bodyPr wrap="none" rtlCol="0">
            <a:spAutoFit/>
          </a:bodyPr>
          <a:lstStyle/>
          <a:p>
            <a:r>
              <a:rPr kumimoji="1" lang="ja-JP" altLang="en-US" sz="2800">
                <a:solidFill>
                  <a:schemeClr val="bg1"/>
                </a:solidFill>
              </a:rPr>
              <a:t>負荷テスト・対策</a:t>
            </a:r>
            <a:endParaRPr kumimoji="1" lang="en-US" altLang="ja-JP" sz="2800" dirty="0">
              <a:solidFill>
                <a:schemeClr val="bg1"/>
              </a:solidFill>
            </a:endParaRPr>
          </a:p>
        </p:txBody>
      </p:sp>
      <p:sp>
        <p:nvSpPr>
          <p:cNvPr id="30" name="テキスト ボックス 29">
            <a:extLst>
              <a:ext uri="{FF2B5EF4-FFF2-40B4-BE49-F238E27FC236}">
                <a16:creationId xmlns:a16="http://schemas.microsoft.com/office/drawing/2014/main" id="{883B770A-307B-5647-AA27-94AA970E2727}"/>
              </a:ext>
            </a:extLst>
          </p:cNvPr>
          <p:cNvSpPr txBox="1"/>
          <p:nvPr/>
        </p:nvSpPr>
        <p:spPr>
          <a:xfrm>
            <a:off x="7619334" y="5467668"/>
            <a:ext cx="1980029" cy="523220"/>
          </a:xfrm>
          <a:prstGeom prst="rect">
            <a:avLst/>
          </a:prstGeom>
          <a:noFill/>
        </p:spPr>
        <p:txBody>
          <a:bodyPr wrap="none" rtlCol="0">
            <a:spAutoFit/>
          </a:bodyPr>
          <a:lstStyle/>
          <a:p>
            <a:r>
              <a:rPr kumimoji="1" lang="ja-JP" altLang="en-US" sz="2800">
                <a:solidFill>
                  <a:schemeClr val="bg1"/>
                </a:solidFill>
              </a:rPr>
              <a:t>ユーザ分析</a:t>
            </a:r>
            <a:endParaRPr kumimoji="1" lang="en-US" altLang="ja-JP" sz="2800" dirty="0">
              <a:solidFill>
                <a:schemeClr val="bg1"/>
              </a:solidFill>
            </a:endParaRPr>
          </a:p>
        </p:txBody>
      </p:sp>
      <p:sp>
        <p:nvSpPr>
          <p:cNvPr id="32" name="正方形/長方形 31">
            <a:extLst>
              <a:ext uri="{FF2B5EF4-FFF2-40B4-BE49-F238E27FC236}">
                <a16:creationId xmlns:a16="http://schemas.microsoft.com/office/drawing/2014/main" id="{9E62A93B-D011-4240-BE93-4AC74CF94903}"/>
              </a:ext>
            </a:extLst>
          </p:cNvPr>
          <p:cNvSpPr/>
          <p:nvPr/>
        </p:nvSpPr>
        <p:spPr>
          <a:xfrm>
            <a:off x="18114" y="1666230"/>
            <a:ext cx="6323239" cy="4940741"/>
          </a:xfrm>
          <a:prstGeom prst="rect">
            <a:avLst/>
          </a:prstGeom>
          <a:solidFill>
            <a:srgbClr val="F4F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C1681B12-3E40-C842-A785-5AF8F84C6F38}"/>
              </a:ext>
            </a:extLst>
          </p:cNvPr>
          <p:cNvPicPr>
            <a:picLocks noChangeAspect="1"/>
          </p:cNvPicPr>
          <p:nvPr/>
        </p:nvPicPr>
        <p:blipFill>
          <a:blip r:embed="rId14"/>
          <a:stretch>
            <a:fillRect/>
          </a:stretch>
        </p:blipFill>
        <p:spPr>
          <a:xfrm>
            <a:off x="1006256" y="1761984"/>
            <a:ext cx="5119623" cy="4749232"/>
          </a:xfrm>
          <a:prstGeom prst="rect">
            <a:avLst/>
          </a:prstGeom>
        </p:spPr>
      </p:pic>
      <p:sp>
        <p:nvSpPr>
          <p:cNvPr id="40" name="正方形/長方形 39">
            <a:extLst>
              <a:ext uri="{FF2B5EF4-FFF2-40B4-BE49-F238E27FC236}">
                <a16:creationId xmlns:a16="http://schemas.microsoft.com/office/drawing/2014/main" id="{E0428EFA-B1A8-5A4D-B540-9CF5D0FC2F3A}"/>
              </a:ext>
            </a:extLst>
          </p:cNvPr>
          <p:cNvSpPr/>
          <p:nvPr/>
        </p:nvSpPr>
        <p:spPr>
          <a:xfrm>
            <a:off x="85256" y="1694243"/>
            <a:ext cx="6323239" cy="4940741"/>
          </a:xfrm>
          <a:prstGeom prst="rect">
            <a:avLst/>
          </a:prstGeom>
          <a:solidFill>
            <a:srgbClr val="F4F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DC98FD9D-6753-334A-A9B6-766208D4A856}"/>
              </a:ext>
            </a:extLst>
          </p:cNvPr>
          <p:cNvSpPr/>
          <p:nvPr/>
        </p:nvSpPr>
        <p:spPr>
          <a:xfrm>
            <a:off x="1241529" y="1869921"/>
            <a:ext cx="3971551" cy="1328984"/>
          </a:xfrm>
          <a:prstGeom prst="roundRect">
            <a:avLst>
              <a:gd name="adj" fmla="val 100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a:extLst>
              <a:ext uri="{FF2B5EF4-FFF2-40B4-BE49-F238E27FC236}">
                <a16:creationId xmlns:a16="http://schemas.microsoft.com/office/drawing/2014/main" id="{E5129FF2-E642-7140-B38E-0D0CD25D8AD7}"/>
              </a:ext>
            </a:extLst>
          </p:cNvPr>
          <p:cNvSpPr/>
          <p:nvPr/>
        </p:nvSpPr>
        <p:spPr>
          <a:xfrm>
            <a:off x="1241528" y="3359525"/>
            <a:ext cx="3971551" cy="1328984"/>
          </a:xfrm>
          <a:prstGeom prst="roundRect">
            <a:avLst>
              <a:gd name="adj" fmla="val 100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a:extLst>
              <a:ext uri="{FF2B5EF4-FFF2-40B4-BE49-F238E27FC236}">
                <a16:creationId xmlns:a16="http://schemas.microsoft.com/office/drawing/2014/main" id="{4BB9FFA9-D0EC-9940-A30D-7E76761D44C4}"/>
              </a:ext>
            </a:extLst>
          </p:cNvPr>
          <p:cNvSpPr/>
          <p:nvPr/>
        </p:nvSpPr>
        <p:spPr>
          <a:xfrm>
            <a:off x="1241528" y="4849129"/>
            <a:ext cx="3971551" cy="1328984"/>
          </a:xfrm>
          <a:prstGeom prst="roundRect">
            <a:avLst>
              <a:gd name="adj" fmla="val 100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加算記号 33">
            <a:extLst>
              <a:ext uri="{FF2B5EF4-FFF2-40B4-BE49-F238E27FC236}">
                <a16:creationId xmlns:a16="http://schemas.microsoft.com/office/drawing/2014/main" id="{298CD70F-DEA2-AD46-81E3-39727F5E8527}"/>
              </a:ext>
            </a:extLst>
          </p:cNvPr>
          <p:cNvSpPr/>
          <p:nvPr/>
        </p:nvSpPr>
        <p:spPr>
          <a:xfrm>
            <a:off x="5447149" y="3559560"/>
            <a:ext cx="943429" cy="928914"/>
          </a:xfrm>
          <a:prstGeom prst="mathPlus">
            <a:avLst/>
          </a:prstGeom>
          <a:solidFill>
            <a:schemeClr val="accent2">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CE6CDBA8-E7E2-3741-A5BA-446470692148}"/>
              </a:ext>
            </a:extLst>
          </p:cNvPr>
          <p:cNvSpPr txBox="1"/>
          <p:nvPr/>
        </p:nvSpPr>
        <p:spPr>
          <a:xfrm>
            <a:off x="1878217" y="2272803"/>
            <a:ext cx="2698175" cy="523220"/>
          </a:xfrm>
          <a:prstGeom prst="rect">
            <a:avLst/>
          </a:prstGeom>
          <a:noFill/>
        </p:spPr>
        <p:txBody>
          <a:bodyPr wrap="none" rtlCol="0">
            <a:spAutoFit/>
          </a:bodyPr>
          <a:lstStyle/>
          <a:p>
            <a:r>
              <a:rPr kumimoji="1" lang="ja-JP" altLang="en-US" sz="2800">
                <a:solidFill>
                  <a:schemeClr val="bg1"/>
                </a:solidFill>
              </a:rPr>
              <a:t>ユーザ管理機能</a:t>
            </a:r>
          </a:p>
        </p:txBody>
      </p:sp>
      <p:sp>
        <p:nvSpPr>
          <p:cNvPr id="36" name="テキスト ボックス 35">
            <a:extLst>
              <a:ext uri="{FF2B5EF4-FFF2-40B4-BE49-F238E27FC236}">
                <a16:creationId xmlns:a16="http://schemas.microsoft.com/office/drawing/2014/main" id="{76B95873-6722-8149-996B-7D55D02DA343}"/>
              </a:ext>
            </a:extLst>
          </p:cNvPr>
          <p:cNvSpPr txBox="1"/>
          <p:nvPr/>
        </p:nvSpPr>
        <p:spPr>
          <a:xfrm>
            <a:off x="2615125" y="3762407"/>
            <a:ext cx="1620957" cy="523220"/>
          </a:xfrm>
          <a:prstGeom prst="rect">
            <a:avLst/>
          </a:prstGeom>
          <a:noFill/>
        </p:spPr>
        <p:txBody>
          <a:bodyPr wrap="none" rtlCol="0">
            <a:spAutoFit/>
          </a:bodyPr>
          <a:lstStyle/>
          <a:p>
            <a:r>
              <a:rPr kumimoji="1" lang="ja-JP" altLang="en-US" sz="2800">
                <a:solidFill>
                  <a:schemeClr val="bg1"/>
                </a:solidFill>
              </a:rPr>
              <a:t>メモ機能</a:t>
            </a:r>
          </a:p>
        </p:txBody>
      </p:sp>
      <p:pic>
        <p:nvPicPr>
          <p:cNvPr id="37" name="図 36">
            <a:extLst>
              <a:ext uri="{FF2B5EF4-FFF2-40B4-BE49-F238E27FC236}">
                <a16:creationId xmlns:a16="http://schemas.microsoft.com/office/drawing/2014/main" id="{4E94F1C2-495F-574D-961B-9FF9D16FCC03}"/>
              </a:ext>
            </a:extLst>
          </p:cNvPr>
          <p:cNvPicPr>
            <a:picLocks noChangeAspect="1"/>
          </p:cNvPicPr>
          <p:nvPr/>
        </p:nvPicPr>
        <p:blipFill>
          <a:blip r:embed="rId10">
            <a:biLevel thresh="25000"/>
            <a:extLst>
              <a:ext uri="{BEBA8EAE-BF5A-486C-A8C5-ECC9F3942E4B}">
                <a14:imgProps xmlns:a14="http://schemas.microsoft.com/office/drawing/2010/main">
                  <a14:imgLayer r:embed="rId11">
                    <a14:imgEffect>
                      <a14:backgroundRemoval t="9524" b="89683" l="9353" r="95683">
                        <a14:foregroundMark x1="82734" y1="47619" x2="82734" y2="47619"/>
                      </a14:backgroundRemoval>
                    </a14:imgEffect>
                  </a14:imgLayer>
                </a14:imgProps>
              </a:ext>
            </a:extLst>
          </a:blip>
          <a:stretch>
            <a:fillRect/>
          </a:stretch>
        </p:blipFill>
        <p:spPr>
          <a:xfrm>
            <a:off x="1776765" y="5252011"/>
            <a:ext cx="616390" cy="558742"/>
          </a:xfrm>
          <a:prstGeom prst="rect">
            <a:avLst/>
          </a:prstGeom>
        </p:spPr>
      </p:pic>
      <p:pic>
        <p:nvPicPr>
          <p:cNvPr id="38" name="図 37">
            <a:extLst>
              <a:ext uri="{FF2B5EF4-FFF2-40B4-BE49-F238E27FC236}">
                <a16:creationId xmlns:a16="http://schemas.microsoft.com/office/drawing/2014/main" id="{180A34D9-6DE3-AD41-8F73-F87BEBA73979}"/>
              </a:ext>
            </a:extLst>
          </p:cNvPr>
          <p:cNvPicPr>
            <a:picLocks noChangeAspect="1"/>
          </p:cNvPicPr>
          <p:nvPr/>
        </p:nvPicPr>
        <p:blipFill>
          <a:blip r:embed="rId12">
            <a:biLevel thresh="25000"/>
            <a:extLst>
              <a:ext uri="{BEBA8EAE-BF5A-486C-A8C5-ECC9F3942E4B}">
                <a14:imgProps xmlns:a14="http://schemas.microsoft.com/office/drawing/2010/main">
                  <a14:imgLayer r:embed="rId13">
                    <a14:imgEffect>
                      <a14:backgroundRemoval t="9917" b="89256" l="9836" r="95902">
                        <a14:foregroundMark x1="56557" y1="54545" x2="56557" y2="54545"/>
                        <a14:foregroundMark x1="80328" y1="31405" x2="80328" y2="31405"/>
                      </a14:backgroundRemoval>
                    </a14:imgEffect>
                  </a14:imgLayer>
                </a14:imgProps>
              </a:ext>
            </a:extLst>
          </a:blip>
          <a:stretch>
            <a:fillRect/>
          </a:stretch>
        </p:blipFill>
        <p:spPr>
          <a:xfrm>
            <a:off x="2084960" y="3759807"/>
            <a:ext cx="530165" cy="525820"/>
          </a:xfrm>
          <a:prstGeom prst="rect">
            <a:avLst/>
          </a:prstGeom>
        </p:spPr>
      </p:pic>
      <p:sp>
        <p:nvSpPr>
          <p:cNvPr id="39" name="テキスト ボックス 38">
            <a:extLst>
              <a:ext uri="{FF2B5EF4-FFF2-40B4-BE49-F238E27FC236}">
                <a16:creationId xmlns:a16="http://schemas.microsoft.com/office/drawing/2014/main" id="{CCBF9B62-33F1-E54B-8489-F758AD070356}"/>
              </a:ext>
            </a:extLst>
          </p:cNvPr>
          <p:cNvSpPr txBox="1"/>
          <p:nvPr/>
        </p:nvSpPr>
        <p:spPr>
          <a:xfrm>
            <a:off x="2267597" y="5269772"/>
            <a:ext cx="2529860" cy="523220"/>
          </a:xfrm>
          <a:prstGeom prst="rect">
            <a:avLst/>
          </a:prstGeom>
          <a:noFill/>
        </p:spPr>
        <p:txBody>
          <a:bodyPr wrap="none" rtlCol="0">
            <a:spAutoFit/>
          </a:bodyPr>
          <a:lstStyle/>
          <a:p>
            <a:r>
              <a:rPr kumimoji="1" lang="ja-JP" altLang="en-US" sz="2800">
                <a:solidFill>
                  <a:schemeClr val="bg1"/>
                </a:solidFill>
              </a:rPr>
              <a:t>ブレスト</a:t>
            </a:r>
            <a:r>
              <a:rPr kumimoji="1" lang="en-US" altLang="ja-JP" sz="2800" dirty="0">
                <a:solidFill>
                  <a:schemeClr val="bg1"/>
                </a:solidFill>
              </a:rPr>
              <a:t>β</a:t>
            </a:r>
            <a:r>
              <a:rPr kumimoji="1" lang="ja-JP" altLang="en-US" sz="2800">
                <a:solidFill>
                  <a:schemeClr val="bg1"/>
                </a:solidFill>
              </a:rPr>
              <a:t>機能</a:t>
            </a:r>
          </a:p>
        </p:txBody>
      </p:sp>
    </p:spTree>
    <p:extLst>
      <p:ext uri="{BB962C8B-B14F-4D97-AF65-F5344CB8AC3E}">
        <p14:creationId xmlns:p14="http://schemas.microsoft.com/office/powerpoint/2010/main" val="296833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0" grpId="1" animBg="1"/>
      <p:bldP spid="23" grpId="0" animBg="1"/>
      <p:bldP spid="31" grpId="0" animBg="1"/>
      <p:bldP spid="33" grpId="0" animBg="1"/>
      <p:bldP spid="34" grpId="0" animBg="1"/>
      <p:bldP spid="35" grpId="0"/>
      <p:bldP spid="36" grpId="0"/>
      <p:bldP spid="39" grpId="0"/>
    </p:bldLst>
  </p:timing>
</p:sld>
</file>

<file path=ppt/theme/theme1.xml><?xml version="1.0" encoding="utf-8"?>
<a:theme xmlns:a="http://schemas.openxmlformats.org/drawingml/2006/main" name="Digit - Multi 1 - Bright">
  <a:themeElements>
    <a:clrScheme name="薄め">
      <a:dk1>
        <a:srgbClr val="000000"/>
      </a:dk1>
      <a:lt1>
        <a:srgbClr val="FFFFFF"/>
      </a:lt1>
      <a:dk2>
        <a:srgbClr val="6491C8"/>
      </a:dk2>
      <a:lt2>
        <a:srgbClr val="7D8287"/>
      </a:lt2>
      <a:accent1>
        <a:srgbClr val="14B4EB"/>
      </a:accent1>
      <a:accent2>
        <a:srgbClr val="3CBEB4"/>
      </a:accent2>
      <a:accent3>
        <a:srgbClr val="96C83C"/>
      </a:accent3>
      <a:accent4>
        <a:srgbClr val="FFAF28"/>
      </a:accent4>
      <a:accent5>
        <a:srgbClr val="FA4655"/>
      </a:accent5>
      <a:accent6>
        <a:srgbClr val="A596D2"/>
      </a:accent6>
      <a:hlink>
        <a:srgbClr val="0563C1"/>
      </a:hlink>
      <a:folHlink>
        <a:srgbClr val="954F72"/>
      </a:folHlink>
    </a:clrScheme>
    <a:fontScheme name="Montserrat - Digit">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igit - Multi 1 - Bright" id="{1EED83A8-EBEE-4595-BF05-49EE0B6BAEB2}" vid="{B438FD33-41AA-434C-8FF8-841AA7F524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 - Multi 1 - Bright</Template>
  <TotalTime>42698</TotalTime>
  <Words>1721</Words>
  <Application>Microsoft Macintosh PowerPoint</Application>
  <PresentationFormat>ワイド画面</PresentationFormat>
  <Paragraphs>187</Paragraphs>
  <Slides>18</Slides>
  <Notes>18</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18</vt:i4>
      </vt:variant>
    </vt:vector>
  </HeadingPairs>
  <TitlesOfParts>
    <vt:vector size="30" baseType="lpstr">
      <vt:lpstr>Apple SD Gothic Neo Heavy</vt:lpstr>
      <vt:lpstr>Hiragino Kaku Gothic Pro W3</vt:lpstr>
      <vt:lpstr>Meiryo UI</vt:lpstr>
      <vt:lpstr>Montserrat</vt:lpstr>
      <vt:lpstr>Montserrat </vt:lpstr>
      <vt:lpstr>Montserrat Light</vt:lpstr>
      <vt:lpstr>ＭＳ Ｐゴシック</vt:lpstr>
      <vt:lpstr>MS Gothic</vt:lpstr>
      <vt:lpstr>Arial</vt:lpstr>
      <vt:lpstr>Calibri</vt:lpstr>
      <vt:lpstr>Devanagari MT</vt:lpstr>
      <vt:lpstr>Digit - Multi 1 - Bright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酒井 春華</cp:lastModifiedBy>
  <cp:revision>5382</cp:revision>
  <dcterms:created xsi:type="dcterms:W3CDTF">2015-09-24T05:44:04Z</dcterms:created>
  <dcterms:modified xsi:type="dcterms:W3CDTF">2020-08-20T01:15:15Z</dcterms:modified>
</cp:coreProperties>
</file>