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9" r:id="rId2"/>
    <p:sldId id="374" r:id="rId3"/>
    <p:sldId id="383" r:id="rId4"/>
    <p:sldId id="375" r:id="rId5"/>
    <p:sldId id="384" r:id="rId6"/>
    <p:sldId id="377" r:id="rId7"/>
    <p:sldId id="382" r:id="rId8"/>
    <p:sldId id="379" r:id="rId9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88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BDD2-C191-4455-9A06-A85C2196F3D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3980-1A7E-4C1F-BEA0-F5FC9744F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3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0E9C4-DF26-442B-9B1F-434992CDBE70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9855-1E1A-4AB2-80A8-2F06C349C06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5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システム設計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画面設計についての説明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本演習では画面遷移図と画面デザインをイメージして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モックアップを作成する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画面モックアップ　手書き用紙にデザインを記入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画面の移り変わりの矢印も書き込む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余裕のある学生には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モックアップツール「</a:t>
            </a:r>
            <a:r>
              <a:rPr kumimoji="1" lang="en-US" altLang="ja-JP" dirty="0" smtClean="0"/>
              <a:t>POP</a:t>
            </a:r>
            <a:r>
              <a:rPr kumimoji="1" lang="ja-JP" altLang="en-US" dirty="0" smtClean="0"/>
              <a:t>」を使用させ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作成したものをスマホ上で確認させる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9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入力部品の種類を意識すること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科目名と教員名　テキストボックス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実施日　カレンダー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時限　ドロップダウンリスト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ラジオボタン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チェックボックス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Submit</a:t>
            </a:r>
            <a:r>
              <a:rPr kumimoji="1" lang="ja-JP" altLang="en-US" dirty="0" smtClean="0"/>
              <a:t>ボタン　などがある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　登録前の確認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エンティティへ情報を登録する際、確認画面を入れるのが原則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9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入力部品の種類を意識すること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科目名と教員名　テキストボックス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実施日　カレンダー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時限　ドロップダウンリスト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ラジオボタン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チェックボックス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Submit</a:t>
            </a:r>
            <a:r>
              <a:rPr kumimoji="1" lang="ja-JP" altLang="en-US" dirty="0" smtClean="0"/>
              <a:t>ボタン　などがある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　登録前の確認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エンティティへ情報を登録する際、確認画面を入れるのが原則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5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入力部品の種類を意識すること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科目名と教員名　テキストボックス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実施日　カレンダー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時限　ドロップダウンリスト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ラジオボタン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チェックボックス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Submit</a:t>
            </a:r>
            <a:r>
              <a:rPr kumimoji="1" lang="ja-JP" altLang="en-US" dirty="0" smtClean="0"/>
              <a:t>ボタン　などがある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　登録前の確認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エンティティへ情報を登録する際、確認画面を入れるのが原則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10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入力部品の種類を意識すること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科目名と教員名　テキストボックス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実施日　カレンダー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時限　ドロップダウンリスト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ラジオボタン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チェックボックス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Submit</a:t>
            </a:r>
            <a:r>
              <a:rPr kumimoji="1" lang="ja-JP" altLang="en-US" dirty="0" smtClean="0"/>
              <a:t>ボタン　などがある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　登録前の確認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エンティティへ情報を登録する際、確認画面を入れるのが原則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29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入力部品の種類を意識すること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科目名と教員名　テキストボックス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実施日　カレンダー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時限　ドロップダウンリスト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ラジオボタン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チェックボックス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Submit</a:t>
            </a:r>
            <a:r>
              <a:rPr kumimoji="1" lang="ja-JP" altLang="en-US" dirty="0" smtClean="0"/>
              <a:t>ボタン　などがある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　登録前の確認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エンティティへ情報を登録する際、確認画面を入れるのが原則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73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入力部品の種類を意識すること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科目名と教員名　テキストボックス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実施日　カレンダー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時限　ドロップダウンリスト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ラジオボタン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チェックボックス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Submit</a:t>
            </a:r>
            <a:r>
              <a:rPr kumimoji="1" lang="ja-JP" altLang="en-US" dirty="0" smtClean="0"/>
              <a:t>ボタン　などがある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　登録前の確認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エンティティへ情報を登録する際、確認画面を入れるのが原則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9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21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3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8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8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20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25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5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0446-56E9-4741-B923-80F8B81F4856}" type="datetimeFigureOut">
              <a:rPr kumimoji="1" lang="ja-JP" altLang="en-US" smtClean="0"/>
              <a:pPr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1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94876" y="1707777"/>
            <a:ext cx="11976100" cy="45047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公欠管理システム　画面</a:t>
            </a:r>
            <a:r>
              <a:rPr kumimoji="1" lang="ja-JP" altLang="en-US" dirty="0" smtClean="0"/>
              <a:t>デザイン＆遷移　</a:t>
            </a:r>
            <a:r>
              <a:rPr kumimoji="1" lang="ja-JP" altLang="en-US" dirty="0" smtClean="0"/>
              <a:t>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2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2283961" y="1136186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95619" y="1367111"/>
            <a:ext cx="20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公欠管理システム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46420" y="2177632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学生ログイン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0312" y="2731097"/>
            <a:ext cx="1885681" cy="461850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学籍番号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34810" y="5621120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ログイン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2419478" y="1794187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643012" y="3416897"/>
            <a:ext cx="1885681" cy="461850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パスワード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66961" y="1136186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85697" y="1367111"/>
            <a:ext cx="20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マイページ</a:t>
            </a:r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72630" y="2696705"/>
            <a:ext cx="1112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公欠履歴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409044" y="1376870"/>
            <a:ext cx="960182" cy="309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ログアウト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6102478" y="1794187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58433"/>
              </p:ext>
            </p:extLst>
          </p:nvPr>
        </p:nvGraphicFramePr>
        <p:xfrm>
          <a:off x="6122018" y="3098746"/>
          <a:ext cx="2336800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/>
                <a:gridCol w="901509"/>
                <a:gridCol w="685991"/>
              </a:tblGrid>
              <a:tr h="2201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公欠日</a:t>
                      </a:r>
                      <a:endParaRPr kumimoji="1" lang="ja-JP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企業名</a:t>
                      </a:r>
                      <a:endParaRPr kumimoji="1" lang="ja-JP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en-US" altLang="ja-JP" sz="4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削除</a:t>
                      </a:r>
                      <a:endParaRPr kumimoji="1" lang="en-US" altLang="ja-JP" sz="14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kumimoji="1" lang="en-US" altLang="ja-JP" sz="5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修正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2019/05/20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○○</a:t>
                      </a:r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システム株式会社</a:t>
                      </a: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73145"/>
              </p:ext>
            </p:extLst>
          </p:nvPr>
        </p:nvGraphicFramePr>
        <p:xfrm>
          <a:off x="6122018" y="3922434"/>
          <a:ext cx="2336800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/>
                <a:gridCol w="916023"/>
                <a:gridCol w="671477"/>
              </a:tblGrid>
              <a:tr h="2201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公欠日</a:t>
                      </a:r>
                      <a:endParaRPr kumimoji="1" lang="ja-JP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企業名</a:t>
                      </a:r>
                      <a:endParaRPr kumimoji="1" lang="ja-JP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en-US" altLang="ja-JP" sz="4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削除</a:t>
                      </a:r>
                      <a:endParaRPr kumimoji="1" lang="en-US" altLang="ja-JP" sz="14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kumimoji="1" lang="en-US" altLang="ja-JP" sz="5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修正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2019/05/16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××</a:t>
                      </a:r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システム株式会社</a:t>
                      </a: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6015959" y="1979032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新規作成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4891741" y="3085353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904387" y="2253832"/>
            <a:ext cx="11248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「ログイン」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lang="ja-JP" altLang="en-US" sz="1600" dirty="0" smtClean="0">
                <a:solidFill>
                  <a:srgbClr val="0000FF"/>
                </a:solidFill>
              </a:rPr>
              <a:t>リンク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29" name="フリーフォーム 28"/>
          <p:cNvSpPr/>
          <p:nvPr/>
        </p:nvSpPr>
        <p:spPr>
          <a:xfrm>
            <a:off x="4917141" y="6158753"/>
            <a:ext cx="2057400" cy="419100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419100">
                <a:moveTo>
                  <a:pt x="5143500" y="63500"/>
                </a:moveTo>
                <a:lnTo>
                  <a:pt x="4851400" y="419100"/>
                </a:lnTo>
                <a:lnTo>
                  <a:pt x="355600" y="393700"/>
                </a:lnTo>
                <a:lnTo>
                  <a:pt x="0" y="0"/>
                </a:ln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31387" y="5670132"/>
            <a:ext cx="1270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「ログアウト」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lang="ja-JP" altLang="en-US" sz="1600" dirty="0" smtClean="0">
                <a:solidFill>
                  <a:srgbClr val="0000FF"/>
                </a:solidFill>
              </a:rPr>
              <a:t>ボタン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8613174" y="2110567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3174" y="1410375"/>
            <a:ext cx="2056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「新規作成」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lang="ja-JP" altLang="en-US" sz="1600" dirty="0" smtClean="0">
                <a:solidFill>
                  <a:srgbClr val="0000FF"/>
                </a:solidFill>
              </a:rPr>
              <a:t>リンク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15419" y="10901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857774" y="18797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③</a:t>
            </a:r>
            <a:endParaRPr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8590705" y="3332938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8587766" y="4737951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41554" y="2783636"/>
            <a:ext cx="205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「削除」リンク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49399" y="4216066"/>
            <a:ext cx="205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「修正」リンク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796061" y="31084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⑥</a:t>
            </a:r>
            <a:endParaRPr lang="en-US" altLang="ja-JP" sz="24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832366" y="45198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⑧</a:t>
            </a:r>
            <a:endParaRPr lang="en-US" altLang="ja-JP" sz="2400" dirty="0" smtClean="0"/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82015"/>
              </p:ext>
            </p:extLst>
          </p:nvPr>
        </p:nvGraphicFramePr>
        <p:xfrm>
          <a:off x="6122018" y="4731524"/>
          <a:ext cx="2336800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/>
                <a:gridCol w="945052"/>
                <a:gridCol w="642448"/>
              </a:tblGrid>
              <a:tr h="22013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公欠日</a:t>
                      </a:r>
                      <a:endParaRPr kumimoji="1" lang="ja-JP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企業名</a:t>
                      </a:r>
                      <a:endParaRPr kumimoji="1" lang="ja-JP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en-US" altLang="ja-JP" sz="4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削除</a:t>
                      </a:r>
                      <a:endParaRPr kumimoji="1" lang="en-US" altLang="ja-JP" sz="14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kumimoji="1" lang="en-US" altLang="ja-JP" sz="500" u="sng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400" u="sng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修正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2019/05/07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△△開発株式会社</a:t>
                      </a: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6577865" y="4392569"/>
            <a:ext cx="138563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日付の新しい順に表示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53398" y="10379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②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10565" y="4200973"/>
            <a:ext cx="2258625" cy="3385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エラーメッセージ表示欄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3" name="タイトル 1"/>
          <p:cNvSpPr>
            <a:spLocks noGrp="1"/>
          </p:cNvSpPr>
          <p:nvPr>
            <p:ph type="title"/>
          </p:nvPr>
        </p:nvSpPr>
        <p:spPr>
          <a:xfrm>
            <a:off x="774258" y="109400"/>
            <a:ext cx="11055658" cy="741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ja-JP" altLang="en-US" dirty="0" smtClean="0"/>
              <a:t>学生側機能　①～</a:t>
            </a:r>
            <a:r>
              <a:rPr lang="ja-JP" altLang="en-US" dirty="0"/>
              <a:t>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5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>
          <a:xfrm>
            <a:off x="1354869" y="1003373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98724" y="1234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公</a:t>
            </a:r>
            <a:r>
              <a:rPr lang="ja-JP" altLang="en-US" dirty="0" smtClean="0"/>
              <a:t>欠登録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53883" y="3392257"/>
            <a:ext cx="2247904" cy="4746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14:00</a:t>
            </a:r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490386" y="1661374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4358750" y="1000545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0407" y="1231471"/>
            <a:ext cx="22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公欠登録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19609" y="1758963"/>
            <a:ext cx="796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企業名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409599" y="5514507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 flipV="1">
            <a:off x="4494267" y="1658546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1553883" y="2033358"/>
            <a:ext cx="2247900" cy="107920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カレンダー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65268" y="3405810"/>
            <a:ext cx="423318" cy="44570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1566583" y="4137326"/>
            <a:ext cx="2247904" cy="4746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377968" y="4150879"/>
            <a:ext cx="423318" cy="44570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1363383" y="4942214"/>
            <a:ext cx="2489200" cy="40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１</a:t>
            </a:r>
            <a:r>
              <a:rPr kumimoji="1"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時間目　　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en-US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２時</a:t>
            </a:r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間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363383" y="5361314"/>
            <a:ext cx="2489200" cy="40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３</a:t>
            </a:r>
            <a:r>
              <a:rPr kumimoji="1"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時間目　　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en-US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４時</a:t>
            </a:r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間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646664" y="2054800"/>
            <a:ext cx="2024552" cy="32515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50981" y="243484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会場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633964" y="2731530"/>
            <a:ext cx="2024552" cy="337714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663081" y="3452895"/>
            <a:ext cx="2024552" cy="798756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567398" y="312718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理由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422299" y="4943007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登録する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415857" y="1025633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627514" y="1256559"/>
            <a:ext cx="217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公欠登録確認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2183" y="1813079"/>
            <a:ext cx="15424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以下の情報で</a:t>
            </a:r>
            <a:endParaRPr kumimoji="1"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登録しますか？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585241" y="2398363"/>
            <a:ext cx="2218266" cy="21865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日程　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2019/05/20</a:t>
            </a:r>
          </a:p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時間　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10:00 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～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15:00</a:t>
            </a:r>
          </a:p>
          <a:p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時限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：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1,2,3,4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時間目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企業名   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○○システム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会場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　    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学内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(151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教室）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理由          二次面接試験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466706" y="5510567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8551374" y="1683634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8466706" y="4900967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登録する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7212830" y="2990032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25476" y="2158511"/>
            <a:ext cx="1174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「登録する」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7187430" y="4018732"/>
            <a:ext cx="12573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250876" y="4241311"/>
            <a:ext cx="11248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「戻る」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089212" y="909744"/>
            <a:ext cx="6120403" cy="5563139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0999" y="8427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③</a:t>
            </a:r>
            <a:endParaRPr lang="ja-JP" altLang="en-US" sz="2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29242" y="9150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④</a:t>
            </a:r>
            <a:endParaRPr lang="ja-JP" altLang="en-US" sz="2400" dirty="0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773020" y="5898117"/>
            <a:ext cx="3565547" cy="1452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673378" y="5912538"/>
            <a:ext cx="199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「戻る」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6109" y="5582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②</a:t>
            </a:r>
            <a:endParaRPr lang="en-US" altLang="ja-JP" sz="2400" dirty="0" smtClean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264081" y="5150121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0276727" y="4318600"/>
            <a:ext cx="1174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「登録する」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511440" y="49256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⑤</a:t>
            </a:r>
            <a:endParaRPr lang="en-US" altLang="ja-JP" sz="24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554519" y="4448996"/>
            <a:ext cx="2258625" cy="3385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エラーメッセージ表示欄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18176" y="16785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公欠日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54674" y="3075529"/>
            <a:ext cx="173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イベント開始時刻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80074" y="382059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イベント終了時刻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543574" y="46037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公欠時間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矢印コネクタ 39"/>
          <p:cNvCxnSpPr/>
          <p:nvPr/>
        </p:nvCxnSpPr>
        <p:spPr>
          <a:xfrm>
            <a:off x="225198" y="2881713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7844" y="2050192"/>
            <a:ext cx="1174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「登録する」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164710" y="830734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51765" y="1880915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公欠届を提出しました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フリーフォーム 49"/>
          <p:cNvSpPr/>
          <p:nvPr/>
        </p:nvSpPr>
        <p:spPr>
          <a:xfrm>
            <a:off x="1256037" y="5978768"/>
            <a:ext cx="1721061" cy="469900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419100">
                <a:moveTo>
                  <a:pt x="5143500" y="63500"/>
                </a:moveTo>
                <a:lnTo>
                  <a:pt x="4851400" y="419100"/>
                </a:lnTo>
                <a:lnTo>
                  <a:pt x="355600" y="393700"/>
                </a:lnTo>
                <a:lnTo>
                  <a:pt x="0" y="0"/>
                </a:ln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87533" y="6492937"/>
            <a:ext cx="276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「トップへ戻る」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21619" y="7929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⑤</a:t>
            </a:r>
            <a:endParaRPr lang="en-US" altLang="ja-JP" sz="2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8967" y="54949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②</a:t>
            </a:r>
            <a:endParaRPr lang="en-US" altLang="ja-JP" sz="2400" dirty="0" smtClean="0"/>
          </a:p>
        </p:txBody>
      </p:sp>
      <p:sp>
        <p:nvSpPr>
          <p:cNvPr id="57" name="角丸四角形 56"/>
          <p:cNvSpPr/>
          <p:nvPr/>
        </p:nvSpPr>
        <p:spPr>
          <a:xfrm>
            <a:off x="5331140" y="845085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542797" y="1076011"/>
            <a:ext cx="217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公欠削除確認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27466" y="1632531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以下の情報を</a:t>
            </a:r>
            <a:endParaRPr kumimoji="1"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削除</a:t>
            </a:r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しますか？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500524" y="2217815"/>
            <a:ext cx="2218266" cy="21865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日程　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2019/05/20</a:t>
            </a:r>
          </a:p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時間　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10:00 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～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15:00</a:t>
            </a:r>
          </a:p>
          <a:p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時限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：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1,2,3,4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時間目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企業名   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○○システム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会場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　    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学内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(151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教室）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理由          二次面接試験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5381989" y="5330019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5466657" y="1503086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5381989" y="4720419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削除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944525" y="7345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⑥</a:t>
            </a:r>
            <a:endParaRPr lang="en-US" altLang="ja-JP" sz="2400" dirty="0" smtClean="0"/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7815807" y="4960806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7192010" y="413805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</a:t>
            </a:r>
            <a:r>
              <a:rPr lang="ja-JP" altLang="en-US" sz="1600" dirty="0">
                <a:solidFill>
                  <a:srgbClr val="0000FF"/>
                </a:solidFill>
              </a:rPr>
              <a:t>削除</a:t>
            </a:r>
            <a:r>
              <a:rPr lang="ja-JP" altLang="en-US" sz="1600" dirty="0" smtClean="0">
                <a:solidFill>
                  <a:srgbClr val="0000FF"/>
                </a:solidFill>
              </a:rPr>
              <a:t>する」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689272" y="7929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⑦</a:t>
            </a:r>
            <a:endParaRPr lang="en-US" altLang="ja-JP" sz="2400" dirty="0" smtClean="0"/>
          </a:p>
        </p:txBody>
      </p:sp>
      <p:sp>
        <p:nvSpPr>
          <p:cNvPr id="74" name="フリーフォーム 73"/>
          <p:cNvSpPr/>
          <p:nvPr/>
        </p:nvSpPr>
        <p:spPr>
          <a:xfrm>
            <a:off x="5068240" y="5850244"/>
            <a:ext cx="1632055" cy="469900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419100">
                <a:moveTo>
                  <a:pt x="5143500" y="63500"/>
                </a:moveTo>
                <a:lnTo>
                  <a:pt x="4851400" y="419100"/>
                </a:lnTo>
                <a:lnTo>
                  <a:pt x="355600" y="393700"/>
                </a:lnTo>
                <a:lnTo>
                  <a:pt x="0" y="0"/>
                </a:ln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750047" y="5458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②</a:t>
            </a:r>
            <a:endParaRPr lang="en-US" altLang="ja-JP" sz="2400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068240" y="6364159"/>
            <a:ext cx="2123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「戻る」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1615613" y="997485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827271" y="1228411"/>
            <a:ext cx="222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公欠登録完了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457813" y="1755641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公欠届を削除しました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666462" y="5482419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トップへ戻る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コネクタ 80"/>
          <p:cNvCxnSpPr/>
          <p:nvPr/>
        </p:nvCxnSpPr>
        <p:spPr>
          <a:xfrm flipV="1">
            <a:off x="1751130" y="1655486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406319" y="1077509"/>
            <a:ext cx="217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公欠削除完了</a:t>
            </a:r>
            <a:endParaRPr kumimoji="1" lang="ja-JP" altLang="en-US" dirty="0"/>
          </a:p>
        </p:txBody>
      </p:sp>
      <p:cxnSp>
        <p:nvCxnSpPr>
          <p:cNvPr id="83" name="直線コネクタ 82"/>
          <p:cNvCxnSpPr/>
          <p:nvPr/>
        </p:nvCxnSpPr>
        <p:spPr>
          <a:xfrm flipV="1">
            <a:off x="9330179" y="1504584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9232780" y="5236886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トップへ戻る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フリーフォーム 84"/>
          <p:cNvSpPr/>
          <p:nvPr/>
        </p:nvSpPr>
        <p:spPr>
          <a:xfrm>
            <a:off x="8828812" y="5870342"/>
            <a:ext cx="1811813" cy="469900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419100">
                <a:moveTo>
                  <a:pt x="5143500" y="63500"/>
                </a:moveTo>
                <a:lnTo>
                  <a:pt x="4851400" y="419100"/>
                </a:lnTo>
                <a:lnTo>
                  <a:pt x="355600" y="393700"/>
                </a:lnTo>
                <a:lnTo>
                  <a:pt x="0" y="0"/>
                </a:ln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499162" y="54951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②</a:t>
            </a:r>
            <a:endParaRPr lang="en-US" altLang="ja-JP" sz="2400" dirty="0" smtClean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363740" y="6384257"/>
            <a:ext cx="276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「トップへ戻る」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>
          <a:xfrm>
            <a:off x="1354869" y="1003373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98725" y="1234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公欠</a:t>
            </a:r>
            <a:r>
              <a:rPr lang="ja-JP" altLang="en-US" dirty="0"/>
              <a:t>修正</a:t>
            </a:r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490386" y="1661374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4358750" y="1000545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0407" y="1231471"/>
            <a:ext cx="22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</a:t>
            </a:r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19609" y="1787991"/>
            <a:ext cx="796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企業名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409599" y="5485479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 flipV="1">
            <a:off x="4494267" y="1658546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646664" y="2112856"/>
            <a:ext cx="2024552" cy="461850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50981" y="263804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会場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633964" y="2963756"/>
            <a:ext cx="2024552" cy="461850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646664" y="3840056"/>
            <a:ext cx="2024552" cy="798756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550981" y="351434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理由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422299" y="4913979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修正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415857" y="1025633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627514" y="1256559"/>
            <a:ext cx="217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公欠修正確認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2183" y="1813079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以下の情報で</a:t>
            </a:r>
            <a:endParaRPr kumimoji="1"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修正しますか？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585241" y="2398363"/>
            <a:ext cx="2218266" cy="21865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日程　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2019/05/20</a:t>
            </a:r>
          </a:p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時間　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10:00 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～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15:00</a:t>
            </a:r>
          </a:p>
          <a:p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時限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：   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1,2,3,4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時間目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企業名   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○○システム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会場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　    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学内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(151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教室）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理由          二次面接試験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466706" y="5510567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8551374" y="1683634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8466706" y="4900967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修正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7212830" y="2990032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25476" y="2158511"/>
            <a:ext cx="1174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「登録する」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7187430" y="4018732"/>
            <a:ext cx="12573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250876" y="4241311"/>
            <a:ext cx="11248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「戻る」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089212" y="909744"/>
            <a:ext cx="6120403" cy="5563139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6597" y="8431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⑧</a:t>
            </a:r>
            <a:endParaRPr lang="en-US" altLang="ja-JP" sz="24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29242" y="9150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⑨</a:t>
            </a:r>
            <a:endParaRPr lang="en-US" altLang="ja-JP" sz="2400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794186" y="5961617"/>
            <a:ext cx="3565547" cy="1452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715712" y="5947946"/>
            <a:ext cx="199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「戻る」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6109" y="5582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②</a:t>
            </a:r>
            <a:endParaRPr lang="en-US" altLang="ja-JP" sz="2400" dirty="0" smtClean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10264081" y="5150121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0276727" y="4318600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</a:t>
            </a:r>
            <a:r>
              <a:rPr lang="ja-JP" altLang="en-US" sz="1600" dirty="0">
                <a:solidFill>
                  <a:srgbClr val="0000FF"/>
                </a:solidFill>
              </a:rPr>
              <a:t>修正</a:t>
            </a:r>
            <a:r>
              <a:rPr lang="ja-JP" altLang="en-US" sz="1600" dirty="0" smtClean="0">
                <a:solidFill>
                  <a:srgbClr val="0000FF"/>
                </a:solidFill>
              </a:rPr>
              <a:t>する」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511440" y="49256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⑩</a:t>
            </a:r>
            <a:endParaRPr lang="en-US" altLang="ja-JP" sz="2400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1553883" y="3392257"/>
            <a:ext cx="2247904" cy="4746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14:00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553883" y="2033358"/>
            <a:ext cx="2247900" cy="107920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カレンダー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365268" y="3405810"/>
            <a:ext cx="423318" cy="44570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1566583" y="4137326"/>
            <a:ext cx="2247904" cy="4746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17:00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3377968" y="4150879"/>
            <a:ext cx="423318" cy="44570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1363383" y="4942214"/>
            <a:ext cx="2489200" cy="40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１</a:t>
            </a:r>
            <a:r>
              <a:rPr kumimoji="1"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時間目　　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en-US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２時</a:t>
            </a:r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間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363383" y="5403648"/>
            <a:ext cx="2489200" cy="40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３</a:t>
            </a:r>
            <a:r>
              <a:rPr kumimoji="1"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時間目　　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en-US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４時</a:t>
            </a:r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間</a:t>
            </a:r>
            <a:r>
              <a:rPr lang="ja-JP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518176" y="16785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公欠日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454674" y="3075529"/>
            <a:ext cx="173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イベント開始時刻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80074" y="382059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イベント終了時刻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543574" y="46037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公欠時間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矢印コネクタ 39"/>
          <p:cNvCxnSpPr/>
          <p:nvPr/>
        </p:nvCxnSpPr>
        <p:spPr>
          <a:xfrm>
            <a:off x="225198" y="2881713"/>
            <a:ext cx="1244600" cy="127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7844" y="205019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「修正する」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51765" y="1880915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公欠届を</a:t>
            </a: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修正</a:t>
            </a:r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しました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フリーフォーム 49"/>
          <p:cNvSpPr/>
          <p:nvPr/>
        </p:nvSpPr>
        <p:spPr>
          <a:xfrm>
            <a:off x="831439" y="5978768"/>
            <a:ext cx="2145660" cy="469900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419100">
                <a:moveTo>
                  <a:pt x="5143500" y="63500"/>
                </a:moveTo>
                <a:lnTo>
                  <a:pt x="4851400" y="419100"/>
                </a:lnTo>
                <a:lnTo>
                  <a:pt x="355600" y="393700"/>
                </a:lnTo>
                <a:lnTo>
                  <a:pt x="0" y="0"/>
                </a:ln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87533" y="6492937"/>
            <a:ext cx="276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「トップへ戻る」</a:t>
            </a:r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21619" y="792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⑩</a:t>
            </a:r>
            <a:endParaRPr lang="en-US" altLang="ja-JP" sz="2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82516" y="54949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②</a:t>
            </a:r>
            <a:endParaRPr lang="en-US" altLang="ja-JP" sz="2400" dirty="0" smtClean="0"/>
          </a:p>
        </p:txBody>
      </p:sp>
      <p:sp>
        <p:nvSpPr>
          <p:cNvPr id="77" name="角丸四角形 76"/>
          <p:cNvSpPr/>
          <p:nvPr/>
        </p:nvSpPr>
        <p:spPr>
          <a:xfrm>
            <a:off x="1615613" y="997485"/>
            <a:ext cx="2616866" cy="52920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827271" y="1228411"/>
            <a:ext cx="222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公欠修正完了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1666462" y="5482419"/>
            <a:ext cx="2523067" cy="49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トップへ戻る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コネクタ 80"/>
          <p:cNvCxnSpPr/>
          <p:nvPr/>
        </p:nvCxnSpPr>
        <p:spPr>
          <a:xfrm flipV="1">
            <a:off x="1751130" y="1655486"/>
            <a:ext cx="2302933" cy="169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716581" y="1772684"/>
            <a:ext cx="4775745" cy="3234108"/>
          </a:xfrm>
          <a:prstGeom prst="roundRect">
            <a:avLst>
              <a:gd name="adj" fmla="val 8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7024" y="1852309"/>
            <a:ext cx="20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公欠管理システム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47060" y="251900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教員ログイン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27414" y="3058627"/>
            <a:ext cx="1554075" cy="292213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教員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番号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881489" y="4249271"/>
            <a:ext cx="1026687" cy="32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ログイン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977578" y="2221641"/>
            <a:ext cx="4182035" cy="1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327414" y="3526587"/>
            <a:ext cx="1554075" cy="292213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パスワード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5900" y="15912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endParaRPr kumimoji="1" lang="ja-JP" altLang="en-US" sz="2400" dirty="0"/>
          </a:p>
        </p:txBody>
      </p:sp>
      <p:sp>
        <p:nvSpPr>
          <p:cNvPr id="32" name="角丸四角形 31"/>
          <p:cNvSpPr/>
          <p:nvPr/>
        </p:nvSpPr>
        <p:spPr>
          <a:xfrm>
            <a:off x="6353156" y="1772684"/>
            <a:ext cx="4775745" cy="3234108"/>
          </a:xfrm>
          <a:prstGeom prst="roundRect">
            <a:avLst>
              <a:gd name="adj" fmla="val 8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33599" y="1852309"/>
            <a:ext cx="20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公欠管理システム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36754" y="1859065"/>
            <a:ext cx="101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○○先生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103217" y="4277100"/>
            <a:ext cx="1491254" cy="32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公欠一覧表示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6614153" y="2221641"/>
            <a:ext cx="4182035" cy="1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852475" y="15912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②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8208703" y="2590973"/>
            <a:ext cx="1766561" cy="3736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</a:rPr>
              <a:t>学科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9642591" y="2604526"/>
            <a:ext cx="332673" cy="35082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35075" y="26260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学科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69421" y="3059072"/>
            <a:ext cx="1005843" cy="3390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642591" y="3072625"/>
            <a:ext cx="332673" cy="318369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35075" y="30941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学年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8969421" y="3494380"/>
            <a:ext cx="1005843" cy="3736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クラス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642591" y="3507933"/>
            <a:ext cx="332673" cy="35082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335075" y="35294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クラス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759077" y="1899788"/>
            <a:ext cx="1026687" cy="248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ログアウト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4960254" y="4423972"/>
            <a:ext cx="1310931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039867" y="3691269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「ログイン」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10594471" y="4446053"/>
            <a:ext cx="1310931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488782" y="37233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「公欠一覧表」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　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61" name="フリーフォーム 60"/>
          <p:cNvSpPr/>
          <p:nvPr/>
        </p:nvSpPr>
        <p:spPr>
          <a:xfrm rot="5598979" flipV="1">
            <a:off x="10796732" y="1245292"/>
            <a:ext cx="807710" cy="845515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419100">
                <a:moveTo>
                  <a:pt x="5143500" y="63500"/>
                </a:moveTo>
                <a:lnTo>
                  <a:pt x="4851400" y="419100"/>
                </a:lnTo>
                <a:lnTo>
                  <a:pt x="355600" y="393700"/>
                </a:lnTo>
                <a:lnTo>
                  <a:pt x="0" y="0"/>
                </a:ln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348249" y="10448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endParaRPr kumimoji="1" lang="ja-JP" altLang="en-US" sz="2400" dirty="0"/>
          </a:p>
        </p:txBody>
      </p:sp>
      <p:sp>
        <p:nvSpPr>
          <p:cNvPr id="35" name="タイトル 1"/>
          <p:cNvSpPr>
            <a:spLocks noGrp="1"/>
          </p:cNvSpPr>
          <p:nvPr>
            <p:ph type="title"/>
          </p:nvPr>
        </p:nvSpPr>
        <p:spPr>
          <a:xfrm>
            <a:off x="774258" y="109400"/>
            <a:ext cx="11055658" cy="741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ja-JP" altLang="en-US" dirty="0" smtClean="0"/>
              <a:t>教員側機能　①～③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36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671323" y="1759237"/>
            <a:ext cx="4775745" cy="3234108"/>
          </a:xfrm>
          <a:prstGeom prst="roundRect">
            <a:avLst>
              <a:gd name="adj" fmla="val 8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51766" y="1838862"/>
            <a:ext cx="20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公欠管理システム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1932320" y="2208194"/>
            <a:ext cx="4182035" cy="1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19101" y="15788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  <a:endParaRPr kumimoji="1" lang="ja-JP" altLang="en-US" sz="2400" dirty="0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39890"/>
              </p:ext>
            </p:extLst>
          </p:nvPr>
        </p:nvGraphicFramePr>
        <p:xfrm>
          <a:off x="1968706" y="2672795"/>
          <a:ext cx="4177977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1"/>
                <a:gridCol w="779930"/>
                <a:gridCol w="645459"/>
                <a:gridCol w="887506"/>
                <a:gridCol w="910341"/>
              </a:tblGrid>
              <a:tr h="19828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公欠日時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05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2  3  4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学生名</a:t>
                      </a:r>
                      <a:endParaRPr kumimoji="1" lang="ja-JP" altLang="en-US" sz="105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企業名</a:t>
                      </a:r>
                      <a:endParaRPr kumimoji="1" lang="ja-JP" altLang="en-US" sz="105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公欠理由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2019/05/15</a:t>
                      </a:r>
                    </a:p>
                    <a:p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10:00</a:t>
                      </a:r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～</a:t>
                      </a:r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15:00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</a:t>
                      </a:r>
                      <a:r>
                        <a:rPr kumimoji="1" lang="ja-JP" altLang="en-US" sz="105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公公</a:t>
                      </a:r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公</a:t>
                      </a: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○○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○○</a:t>
                      </a:r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システム株式会社</a:t>
                      </a: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二次面接</a:t>
                      </a: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03"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4082051" y="1818101"/>
            <a:ext cx="101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○○先生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104374" y="1858824"/>
            <a:ext cx="1026687" cy="248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ログアウト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932320" y="2309274"/>
            <a:ext cx="837775" cy="268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戻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る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159510" y="4008260"/>
            <a:ext cx="37963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本日以降の公欠データを</a:t>
            </a:r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公欠日の古い順、出席番号の昇順に表示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フリーフォーム 45"/>
          <p:cNvSpPr/>
          <p:nvPr/>
        </p:nvSpPr>
        <p:spPr>
          <a:xfrm rot="5598979" flipV="1">
            <a:off x="6090911" y="1225532"/>
            <a:ext cx="807710" cy="845515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419100">
                <a:moveTo>
                  <a:pt x="5143500" y="63500"/>
                </a:moveTo>
                <a:lnTo>
                  <a:pt x="4851400" y="419100"/>
                </a:lnTo>
                <a:lnTo>
                  <a:pt x="355600" y="393700"/>
                </a:lnTo>
                <a:lnTo>
                  <a:pt x="0" y="0"/>
                </a:ln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642428" y="10251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endParaRPr kumimoji="1" lang="ja-JP" altLang="en-US" sz="2400" dirty="0"/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948642" y="2480642"/>
            <a:ext cx="933528" cy="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05460" y="22498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②</a:t>
            </a:r>
            <a:endParaRPr kumimoji="1" lang="ja-JP" altLang="en-US" sz="2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64486" y="2702827"/>
            <a:ext cx="130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</a:rPr>
              <a:t>「戻る」</a:t>
            </a:r>
            <a:endParaRPr lang="en-US" altLang="ja-JP" sz="1600" dirty="0" smtClean="0">
              <a:solidFill>
                <a:srgbClr val="0000FF"/>
              </a:solidFill>
            </a:endParaRPr>
          </a:p>
          <a:p>
            <a:r>
              <a:rPr kumimoji="1" lang="ja-JP" altLang="en-US" sz="1600" dirty="0" smtClean="0">
                <a:solidFill>
                  <a:srgbClr val="0000FF"/>
                </a:solidFill>
              </a:rPr>
              <a:t>ボタン押下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70095" y="2309274"/>
            <a:ext cx="3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情報システム専攻科</a:t>
            </a:r>
            <a:r>
              <a:rPr lang="en-US" altLang="ja-JP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ja-JP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クラス　</a:t>
            </a:r>
            <a:r>
              <a:rPr lang="en-US" altLang="ja-JP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5/15</a:t>
            </a:r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時点提出済み</a:t>
            </a:r>
            <a:endParaRPr kumimoji="1" lang="ja-JP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AE1D350C1D187429FCE72AB621E5824" ma:contentTypeVersion="4" ma:contentTypeDescription="新しいドキュメントを作成します。" ma:contentTypeScope="" ma:versionID="08ea4f5c38265adeb4ec9f060fde962c">
  <xsd:schema xmlns:xsd="http://www.w3.org/2001/XMLSchema" xmlns:xs="http://www.w3.org/2001/XMLSchema" xmlns:p="http://schemas.microsoft.com/office/2006/metadata/properties" xmlns:ns2="53510aa8-34ca-4e0c-ba7d-fd55616164c7" xmlns:ns3="5693f406-aeca-4321-a656-3a9a02e36084" targetNamespace="http://schemas.microsoft.com/office/2006/metadata/properties" ma:root="true" ma:fieldsID="551f8f54d6bb5f9917afb8308cea520a" ns2:_="" ns3:_="">
    <xsd:import namespace="53510aa8-34ca-4e0c-ba7d-fd55616164c7"/>
    <xsd:import namespace="5693f406-aeca-4321-a656-3a9a02e360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10aa8-34ca-4e0c-ba7d-fd55616164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3f406-aeca-4321-a656-3a9a02e3608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13993A-EBFA-4929-8CBA-89BFF67D5CDC}"/>
</file>

<file path=customXml/itemProps2.xml><?xml version="1.0" encoding="utf-8"?>
<ds:datastoreItem xmlns:ds="http://schemas.openxmlformats.org/officeDocument/2006/customXml" ds:itemID="{53863C39-D93D-4E86-A52D-A6CD6CB5FF1E}"/>
</file>

<file path=customXml/itemProps3.xml><?xml version="1.0" encoding="utf-8"?>
<ds:datastoreItem xmlns:ds="http://schemas.openxmlformats.org/officeDocument/2006/customXml" ds:itemID="{FAC2990B-0932-449F-82A3-3C876056DF3A}"/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555</Words>
  <Application>Microsoft Office PowerPoint</Application>
  <PresentationFormat>ワイド画面</PresentationFormat>
  <Paragraphs>346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公欠管理システム　画面デザイン＆遷移　例 </vt:lpstr>
      <vt:lpstr>学生側機能　①～⑩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教員側機能　①～③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データベース演習</dc:title>
  <dc:creator>新納　美佳</dc:creator>
  <cp:lastModifiedBy>姫野　マリ</cp:lastModifiedBy>
  <cp:revision>179</cp:revision>
  <cp:lastPrinted>2019-05-22T11:03:37Z</cp:lastPrinted>
  <dcterms:created xsi:type="dcterms:W3CDTF">2016-10-18T07:14:20Z</dcterms:created>
  <dcterms:modified xsi:type="dcterms:W3CDTF">2019-05-22T11:03:38Z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0x0101002AE1D350C1D187429FCE72AB621E5824</vt:lpwstr>
  </property>
</Properties>
</file>