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58" r:id="rId7"/>
    <p:sldId id="259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>
        <p:scale>
          <a:sx n="66" d="100"/>
          <a:sy n="66" d="100"/>
        </p:scale>
        <p:origin x="25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1F428-1A56-7FB4-7DB0-31EAF5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EA3E8C-E0AA-D861-BAA0-A4B4D5CF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FF8E3-D52D-B8D0-2D9F-0FCC8445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8442E9-31A8-9900-845F-262B4925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AAF8B-13E4-4B52-20BF-C44EE899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9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3E99C-ECF1-D604-D4E8-016E24F0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1D532D-91F5-1C23-3D4D-0016EBF82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303A2-F1AF-DFD0-AA67-DF6F2B72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9BF69-2993-5C6B-4822-85596333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6EBCD-7FB6-EA06-B00D-67E999B2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1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B183A9-A77D-C4DF-AC5F-020592E57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436307-4C44-BF4A-C4FA-88223AEF6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8CC7C-0830-F636-BBFE-5CD9B057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BE415-5AF5-87EA-C512-6B89002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0C928-2719-98AB-F186-ACF7F98B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82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CB5D0-FFC3-CC63-DEFD-4908A84C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AF9A37-8437-7CD6-E3A2-F74AEF28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35641-473F-D119-AE58-856A5473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66ADD3-7EC6-4B2B-F3B0-D01AD393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05DB3-729D-FC98-CAC8-25FFB4D0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1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BEAF7-E887-697E-D4A4-5A2FC174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47679B-D64A-B366-D1A4-B4B0FA1E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598708-D268-414B-C822-F629A4DD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CCFE2-45FC-3BAE-C000-600FEC24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75723-F6FD-1FEF-F21C-AE9FEC50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4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8A840-DF4B-781C-E0D5-26FE2B4F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E3A3A-6758-D0E0-1861-5ABA70D04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1080A8-42F2-9A0D-8E3D-73CE2566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4FE62-7055-06BA-E0A5-AE152F87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5B966-1FE1-EE87-3271-D46613F1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934049-F3FE-5AE4-8DCB-94B1E840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8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12B24-2896-E18B-3996-9DDB5B77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3F8A6-20F2-D57C-A0F2-958AAB67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FF42BA-75B0-B10A-1489-A511A1B9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0673C9-085C-0590-678A-9AE6E4E72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5105E7-63B4-B9A9-2A55-F04063BFD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C3BD20-7B96-DA80-807A-D3BA0728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900423-61E0-ABE9-EE97-18E9E6DD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B2CAFB-54BD-6FE1-4089-B2F0728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55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76522-E38F-82AB-ECC4-F409A7AF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19B134-3964-A5A2-52F2-5D2FBC49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B39D08-B51D-54BE-1C3C-27B3FE65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E4AD7-62BA-A46F-BFF7-F2F405E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2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AA422C-54D8-5212-0D6E-570B7767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26E601-7BFC-1212-B3F6-D6062996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758E6-6780-56DE-8A85-CEE71AF0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8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3986D-D305-F6E9-2FCD-34AD5F1E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0396F-4250-9471-DA52-13E25582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0325A-49BA-1C49-4D72-E963AC374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E2285B-8788-1FD5-E0FF-53FCB7B6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1D91DE-5C2E-2497-4ECC-7EBEE7C4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DBDDE-8A8A-EC38-D5AA-BB201930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4F46F-DCD9-5BAD-7EF0-2A661580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133EBDD-5A79-6A97-FB94-42C311DE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6C44A-1091-79B8-E103-7B888E7B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5CF76-A321-0504-CDBB-099BE5ED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28D564-2206-45AA-9364-D7EF8E08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24BBC-194C-B89A-A201-89B9DDEF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9F2E2E-B55E-D1A1-0CD3-C6E55DF9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6081B9-24A2-A0D6-1819-CA8494675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D819F-962A-7549-818B-ECFCA2BD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DD85-E70A-42EA-A522-AFBEA919D1F2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BFCCBA-1AD5-2BF3-0E60-18259F2A0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B424F-B915-64B6-7626-839F1EDA5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95CE7-797B-4959-B6B9-6CD93B6A9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3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36FC26-B2E1-4170-40D6-0D795815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63" y="1389979"/>
            <a:ext cx="6597073" cy="569893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04274-11EA-6E6C-A606-371960CD67CC}"/>
              </a:ext>
            </a:extLst>
          </p:cNvPr>
          <p:cNvSpPr txBox="1"/>
          <p:nvPr/>
        </p:nvSpPr>
        <p:spPr>
          <a:xfrm>
            <a:off x="773584" y="406277"/>
            <a:ext cx="413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パソコン画面 ①～⑦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CE6451-FE29-6544-6992-0ECCE8A8D105}"/>
              </a:ext>
            </a:extLst>
          </p:cNvPr>
          <p:cNvSpPr txBox="1"/>
          <p:nvPr/>
        </p:nvSpPr>
        <p:spPr>
          <a:xfrm>
            <a:off x="11473523" y="28418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③</a:t>
            </a:r>
            <a:endParaRPr kumimoji="1" lang="ja-JP" altLang="en-US" sz="2400" b="1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E2D30C-9C61-8315-DEB3-B7DF58989F94}"/>
              </a:ext>
            </a:extLst>
          </p:cNvPr>
          <p:cNvCxnSpPr>
            <a:cxnSpLocks/>
          </p:cNvCxnSpPr>
          <p:nvPr/>
        </p:nvCxnSpPr>
        <p:spPr>
          <a:xfrm>
            <a:off x="9779348" y="3072653"/>
            <a:ext cx="169417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F624D63-2768-D442-037B-CC77F8DA2020}"/>
              </a:ext>
            </a:extLst>
          </p:cNvPr>
          <p:cNvSpPr txBox="1"/>
          <p:nvPr/>
        </p:nvSpPr>
        <p:spPr>
          <a:xfrm>
            <a:off x="2949863" y="132365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7CAC2D-7639-BAAF-2F4C-C14F46389579}"/>
              </a:ext>
            </a:extLst>
          </p:cNvPr>
          <p:cNvSpPr txBox="1"/>
          <p:nvPr/>
        </p:nvSpPr>
        <p:spPr>
          <a:xfrm>
            <a:off x="9666887" y="214675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「ログイン」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213956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786933-554E-40C5-AE14-0B252C27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79" y="273577"/>
            <a:ext cx="3301901" cy="6310846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CC0D3D3-94EA-2093-B19E-0473CD5E967A}"/>
              </a:ext>
            </a:extLst>
          </p:cNvPr>
          <p:cNvCxnSpPr>
            <a:cxnSpLocks/>
          </p:cNvCxnSpPr>
          <p:nvPr/>
        </p:nvCxnSpPr>
        <p:spPr>
          <a:xfrm>
            <a:off x="6919782" y="5353021"/>
            <a:ext cx="244792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6BD139-1053-BAB0-2717-E9E77E8DD2D7}"/>
              </a:ext>
            </a:extLst>
          </p:cNvPr>
          <p:cNvSpPr txBox="1"/>
          <p:nvPr/>
        </p:nvSpPr>
        <p:spPr>
          <a:xfrm>
            <a:off x="9274823" y="512218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DC415D-6543-2365-1FFF-34C11A86869D}"/>
              </a:ext>
            </a:extLst>
          </p:cNvPr>
          <p:cNvSpPr txBox="1"/>
          <p:nvPr/>
        </p:nvSpPr>
        <p:spPr>
          <a:xfrm>
            <a:off x="7012665" y="470669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D6BE66-DC65-7282-2204-BFBA1A0D42D9}"/>
              </a:ext>
            </a:extLst>
          </p:cNvPr>
          <p:cNvSpPr txBox="1"/>
          <p:nvPr/>
        </p:nvSpPr>
        <p:spPr>
          <a:xfrm>
            <a:off x="3605351" y="12871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9789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A734F7A-3940-4D33-A0CA-94EFF121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24" y="-297705"/>
            <a:ext cx="3378982" cy="6858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35A7507-E088-B892-26B0-38FAB5C74220}"/>
              </a:ext>
            </a:extLst>
          </p:cNvPr>
          <p:cNvCxnSpPr>
            <a:cxnSpLocks/>
          </p:cNvCxnSpPr>
          <p:nvPr/>
        </p:nvCxnSpPr>
        <p:spPr>
          <a:xfrm>
            <a:off x="6965049" y="5656392"/>
            <a:ext cx="293628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CD86DD-B109-09A5-F8D2-63882BC5A763}"/>
              </a:ext>
            </a:extLst>
          </p:cNvPr>
          <p:cNvSpPr txBox="1"/>
          <p:nvPr/>
        </p:nvSpPr>
        <p:spPr>
          <a:xfrm>
            <a:off x="7071277" y="501006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「商品の注文手続きへ」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85A94B-AFCF-3361-5EF2-0A9642E40941}"/>
              </a:ext>
            </a:extLst>
          </p:cNvPr>
          <p:cNvSpPr txBox="1"/>
          <p:nvPr/>
        </p:nvSpPr>
        <p:spPr>
          <a:xfrm>
            <a:off x="9901329" y="5451288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⑦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B54F847-2D77-339E-740A-B3205C5FE651}"/>
              </a:ext>
            </a:extLst>
          </p:cNvPr>
          <p:cNvSpPr txBox="1"/>
          <p:nvPr/>
        </p:nvSpPr>
        <p:spPr>
          <a:xfrm>
            <a:off x="3312295" y="7544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8479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00BBEF-4EEB-413E-A107-3335A744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85" y="-146482"/>
            <a:ext cx="3862221" cy="6858000"/>
          </a:xfrm>
          <a:prstGeom prst="rect">
            <a:avLst/>
          </a:prstGeom>
        </p:spPr>
      </p:pic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897B1532-0119-3FE4-2A49-067837C445AB}"/>
              </a:ext>
            </a:extLst>
          </p:cNvPr>
          <p:cNvSpPr/>
          <p:nvPr/>
        </p:nvSpPr>
        <p:spPr>
          <a:xfrm rot="5400000" flipV="1">
            <a:off x="4480832" y="3156959"/>
            <a:ext cx="955776" cy="5716266"/>
          </a:xfrm>
          <a:prstGeom prst="bentUpArrow">
            <a:avLst>
              <a:gd name="adj1" fmla="val 13171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9F040-49EE-6905-4AF6-F33DF59EBCE4}"/>
              </a:ext>
            </a:extLst>
          </p:cNvPr>
          <p:cNvSpPr txBox="1"/>
          <p:nvPr/>
        </p:nvSpPr>
        <p:spPr>
          <a:xfrm>
            <a:off x="1586340" y="618171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⑥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EFD02E-3AB5-860A-C7FA-EA82DB87A2DB}"/>
              </a:ext>
            </a:extLst>
          </p:cNvPr>
          <p:cNvSpPr txBox="1"/>
          <p:nvPr/>
        </p:nvSpPr>
        <p:spPr>
          <a:xfrm>
            <a:off x="2868305" y="5734050"/>
            <a:ext cx="13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「戻る」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A93443F1-7068-A645-EA98-D29360F6D6AB}"/>
              </a:ext>
            </a:extLst>
          </p:cNvPr>
          <p:cNvSpPr/>
          <p:nvPr/>
        </p:nvSpPr>
        <p:spPr>
          <a:xfrm rot="5400000">
            <a:off x="7654273" y="2928006"/>
            <a:ext cx="1174314" cy="6392710"/>
          </a:xfrm>
          <a:prstGeom prst="bentUpArrow">
            <a:avLst>
              <a:gd name="adj1" fmla="val 9990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19A5-6FE5-6C44-3B9B-715586757769}"/>
              </a:ext>
            </a:extLst>
          </p:cNvPr>
          <p:cNvSpPr txBox="1"/>
          <p:nvPr/>
        </p:nvSpPr>
        <p:spPr>
          <a:xfrm>
            <a:off x="11437785" y="641641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⑧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ED2604-2091-5CCA-C198-AE5D409F63A1}"/>
              </a:ext>
            </a:extLst>
          </p:cNvPr>
          <p:cNvSpPr txBox="1"/>
          <p:nvPr/>
        </p:nvSpPr>
        <p:spPr>
          <a:xfrm>
            <a:off x="8725855" y="5899618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「商品確定」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C55A4F-F682-0938-4CC3-EAF0F152EB8D}"/>
              </a:ext>
            </a:extLst>
          </p:cNvPr>
          <p:cNvSpPr txBox="1"/>
          <p:nvPr/>
        </p:nvSpPr>
        <p:spPr>
          <a:xfrm>
            <a:off x="3740556" y="13418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83546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06661C1-9E38-4F09-8E1E-7F1FCE46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83" y="-674704"/>
            <a:ext cx="3745259" cy="6858000"/>
          </a:xfrm>
          <a:prstGeom prst="rect">
            <a:avLst/>
          </a:prstGeom>
        </p:spPr>
      </p:pic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E350B592-8591-6A0D-944E-7B9720B8D7A1}"/>
              </a:ext>
            </a:extLst>
          </p:cNvPr>
          <p:cNvSpPr/>
          <p:nvPr/>
        </p:nvSpPr>
        <p:spPr>
          <a:xfrm rot="5400000" flipV="1">
            <a:off x="3350609" y="2126924"/>
            <a:ext cx="1721221" cy="7068580"/>
          </a:xfrm>
          <a:prstGeom prst="bentUpArrow">
            <a:avLst>
              <a:gd name="adj1" fmla="val 10479"/>
              <a:gd name="adj2" fmla="val 1904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9F25A9-ACBF-16B8-FE17-252C52F8A8A4}"/>
              </a:ext>
            </a:extLst>
          </p:cNvPr>
          <p:cNvSpPr txBox="1"/>
          <p:nvPr/>
        </p:nvSpPr>
        <p:spPr>
          <a:xfrm>
            <a:off x="255497" y="5952463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⑥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9C98BC-1F76-1EB2-1B07-9F5CA6127AB1}"/>
              </a:ext>
            </a:extLst>
          </p:cNvPr>
          <p:cNvSpPr txBox="1"/>
          <p:nvPr/>
        </p:nvSpPr>
        <p:spPr>
          <a:xfrm>
            <a:off x="1697860" y="541750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「再度カートに入れる」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403BFF-85EF-83D5-0B25-FF7BC5BF6750}"/>
              </a:ext>
            </a:extLst>
          </p:cNvPr>
          <p:cNvSpPr txBox="1"/>
          <p:nvPr/>
        </p:nvSpPr>
        <p:spPr>
          <a:xfrm>
            <a:off x="3262134" y="11096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180852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969606-E480-3100-C163-CE5C8B35BBFC}"/>
              </a:ext>
            </a:extLst>
          </p:cNvPr>
          <p:cNvSpPr txBox="1"/>
          <p:nvPr/>
        </p:nvSpPr>
        <p:spPr>
          <a:xfrm>
            <a:off x="938950" y="80295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②</a:t>
            </a:r>
          </a:p>
        </p:txBody>
      </p:sp>
      <p:sp>
        <p:nvSpPr>
          <p:cNvPr id="5" name="フリーフォーム 28">
            <a:extLst>
              <a:ext uri="{FF2B5EF4-FFF2-40B4-BE49-F238E27FC236}">
                <a16:creationId xmlns:a16="http://schemas.microsoft.com/office/drawing/2014/main" id="{8D5ACF12-24E6-8571-0077-F84608B229A5}"/>
              </a:ext>
            </a:extLst>
          </p:cNvPr>
          <p:cNvSpPr/>
          <p:nvPr/>
        </p:nvSpPr>
        <p:spPr>
          <a:xfrm rot="10800000" flipH="1">
            <a:off x="8346272" y="2253666"/>
            <a:ext cx="2606875" cy="986036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  <a:gd name="connsiteX0" fmla="*/ 4644706 w 4644706"/>
              <a:gd name="connsiteY0" fmla="*/ 0 h 895126"/>
              <a:gd name="connsiteX1" fmla="*/ 4461120 w 4644706"/>
              <a:gd name="connsiteY1" fmla="*/ 805234 h 895126"/>
              <a:gd name="connsiteX2" fmla="*/ 225749 w 4644706"/>
              <a:gd name="connsiteY2" fmla="*/ 895126 h 895126"/>
              <a:gd name="connsiteX3" fmla="*/ 0 w 4644706"/>
              <a:gd name="connsiteY3" fmla="*/ 425549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4706" h="895126">
                <a:moveTo>
                  <a:pt x="4644706" y="0"/>
                </a:moveTo>
                <a:lnTo>
                  <a:pt x="4461120" y="805234"/>
                </a:lnTo>
                <a:lnTo>
                  <a:pt x="225749" y="895126"/>
                </a:lnTo>
                <a:cubicBezTo>
                  <a:pt x="107216" y="763893"/>
                  <a:pt x="118533" y="556782"/>
                  <a:pt x="0" y="425549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52C8C0-F65F-EF9D-9FC9-91819FC40C44}"/>
              </a:ext>
            </a:extLst>
          </p:cNvPr>
          <p:cNvSpPr txBox="1"/>
          <p:nvPr/>
        </p:nvSpPr>
        <p:spPr>
          <a:xfrm>
            <a:off x="8153103" y="2704622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①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F07166-2ABC-4891-9109-A4978BE18307}"/>
              </a:ext>
            </a:extLst>
          </p:cNvPr>
          <p:cNvSpPr txBox="1"/>
          <p:nvPr/>
        </p:nvSpPr>
        <p:spPr>
          <a:xfrm>
            <a:off x="8683879" y="168561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「ログアウト」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lang="ja-JP" altLang="en-US" b="1" dirty="0">
                <a:solidFill>
                  <a:srgbClr val="0000FF"/>
                </a:solidFill>
              </a:rPr>
              <a:t>リンク</a:t>
            </a:r>
            <a:r>
              <a:rPr kumimoji="1" lang="ja-JP" altLang="en-US" b="1" dirty="0">
                <a:solidFill>
                  <a:srgbClr val="0000FF"/>
                </a:solidFill>
              </a:rPr>
              <a:t>押下</a:t>
            </a:r>
          </a:p>
        </p:txBody>
      </p:sp>
      <p:sp>
        <p:nvSpPr>
          <p:cNvPr id="2" name="フリーフォーム 73">
            <a:extLst>
              <a:ext uri="{FF2B5EF4-FFF2-40B4-BE49-F238E27FC236}">
                <a16:creationId xmlns:a16="http://schemas.microsoft.com/office/drawing/2014/main" id="{904AC281-40B3-B06E-D0A4-033AFDF8AFEA}"/>
              </a:ext>
            </a:extLst>
          </p:cNvPr>
          <p:cNvSpPr/>
          <p:nvPr/>
        </p:nvSpPr>
        <p:spPr>
          <a:xfrm flipH="1">
            <a:off x="4991938" y="3765347"/>
            <a:ext cx="154655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217D93-A52C-0C16-EB41-B27A34173ABA}"/>
              </a:ext>
            </a:extLst>
          </p:cNvPr>
          <p:cNvSpPr txBox="1"/>
          <p:nvPr/>
        </p:nvSpPr>
        <p:spPr>
          <a:xfrm>
            <a:off x="6296771" y="4106166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F3936-FA50-8E03-694C-24289BCF8A39}"/>
              </a:ext>
            </a:extLst>
          </p:cNvPr>
          <p:cNvSpPr txBox="1"/>
          <p:nvPr/>
        </p:nvSpPr>
        <p:spPr>
          <a:xfrm>
            <a:off x="5079773" y="5066346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</a:t>
            </a:r>
            <a:r>
              <a:rPr lang="en-US" altLang="ja-JP" b="1" dirty="0">
                <a:solidFill>
                  <a:srgbClr val="0000FF"/>
                </a:solidFill>
              </a:rPr>
              <a:t>HOME</a:t>
            </a:r>
            <a:r>
              <a:rPr lang="ja-JP" altLang="en-US" b="1" dirty="0">
                <a:solidFill>
                  <a:srgbClr val="0000FF"/>
                </a:solidFill>
              </a:rPr>
              <a:t>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0" name="フリーフォーム 73">
            <a:extLst>
              <a:ext uri="{FF2B5EF4-FFF2-40B4-BE49-F238E27FC236}">
                <a16:creationId xmlns:a16="http://schemas.microsoft.com/office/drawing/2014/main" id="{F0CEF1D1-7325-B2ED-3C7F-DE1F0513E8AD}"/>
              </a:ext>
            </a:extLst>
          </p:cNvPr>
          <p:cNvSpPr/>
          <p:nvPr/>
        </p:nvSpPr>
        <p:spPr>
          <a:xfrm flipH="1" flipV="1">
            <a:off x="5794162" y="2454662"/>
            <a:ext cx="1546558" cy="768379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73">
            <a:extLst>
              <a:ext uri="{FF2B5EF4-FFF2-40B4-BE49-F238E27FC236}">
                <a16:creationId xmlns:a16="http://schemas.microsoft.com/office/drawing/2014/main" id="{1D17F6E6-4C28-CE55-2D10-ADF4BBAB2F45}"/>
              </a:ext>
            </a:extLst>
          </p:cNvPr>
          <p:cNvSpPr/>
          <p:nvPr/>
        </p:nvSpPr>
        <p:spPr>
          <a:xfrm flipH="1">
            <a:off x="7237848" y="3718242"/>
            <a:ext cx="1546558" cy="1219832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C7B404-4808-F093-1C42-9CCF8B8D98EE}"/>
              </a:ext>
            </a:extLst>
          </p:cNvPr>
          <p:cNvSpPr txBox="1"/>
          <p:nvPr/>
        </p:nvSpPr>
        <p:spPr>
          <a:xfrm>
            <a:off x="7166877" y="2786475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60CD0A-C2D3-D32C-E956-C3512D76E23E}"/>
              </a:ext>
            </a:extLst>
          </p:cNvPr>
          <p:cNvSpPr txBox="1"/>
          <p:nvPr/>
        </p:nvSpPr>
        <p:spPr>
          <a:xfrm>
            <a:off x="8636553" y="4014911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337B9A-F30C-9288-DF9E-BFB40B7961BB}"/>
              </a:ext>
            </a:extLst>
          </p:cNvPr>
          <p:cNvSpPr txBox="1"/>
          <p:nvPr/>
        </p:nvSpPr>
        <p:spPr>
          <a:xfrm>
            <a:off x="6124703" y="169425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「カート」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580146-07F8-C80E-A9A7-14ECACC2222B}"/>
              </a:ext>
            </a:extLst>
          </p:cNvPr>
          <p:cNvSpPr txBox="1"/>
          <p:nvPr/>
        </p:nvSpPr>
        <p:spPr>
          <a:xfrm>
            <a:off x="7237848" y="504335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00FF"/>
                </a:solidFill>
              </a:rPr>
              <a:t>「注文履歴」</a:t>
            </a:r>
            <a:endParaRPr lang="en-US" altLang="ja-JP" b="1" dirty="0">
              <a:solidFill>
                <a:srgbClr val="0000FF"/>
              </a:solidFill>
            </a:endParaRPr>
          </a:p>
          <a:p>
            <a:r>
              <a:rPr kumimoji="1" lang="ja-JP" altLang="en-US" b="1" dirty="0">
                <a:solidFill>
                  <a:srgbClr val="0000FF"/>
                </a:solidFill>
              </a:rPr>
              <a:t>ボタン押下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B2E7590-1E47-47E0-B578-3A5BFC1A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215066"/>
            <a:ext cx="10769600" cy="76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E2A4427A-6560-42E8-B53F-43F9672A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61" y="392545"/>
            <a:ext cx="4150761" cy="62427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1CC7693-DDB5-42AB-B4F5-86907480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5" y="392545"/>
            <a:ext cx="4150761" cy="623916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ED9370-6F32-9761-B79E-FE831A09EDFC}"/>
              </a:ext>
            </a:extLst>
          </p:cNvPr>
          <p:cNvSpPr txBox="1"/>
          <p:nvPr/>
        </p:nvSpPr>
        <p:spPr>
          <a:xfrm>
            <a:off x="905516" y="78585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③</a:t>
            </a:r>
            <a:endParaRPr kumimoji="1" lang="ja-JP" altLang="en-US" sz="2400" b="1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338149-2836-7D60-3303-B7EC1D6597CB}"/>
              </a:ext>
            </a:extLst>
          </p:cNvPr>
          <p:cNvCxnSpPr>
            <a:cxnSpLocks/>
          </p:cNvCxnSpPr>
          <p:nvPr/>
        </p:nvCxnSpPr>
        <p:spPr>
          <a:xfrm>
            <a:off x="4970146" y="4301667"/>
            <a:ext cx="208151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34F8A4-3535-FCF3-1034-C92A57257EEB}"/>
              </a:ext>
            </a:extLst>
          </p:cNvPr>
          <p:cNvSpPr txBox="1"/>
          <p:nvPr/>
        </p:nvSpPr>
        <p:spPr>
          <a:xfrm>
            <a:off x="6264694" y="153348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④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2D6CA8-A81A-A600-4A2D-8D8AB4F4B06E}"/>
              </a:ext>
            </a:extLst>
          </p:cNvPr>
          <p:cNvSpPr txBox="1"/>
          <p:nvPr/>
        </p:nvSpPr>
        <p:spPr>
          <a:xfrm>
            <a:off x="6240879" y="3653594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DED170-DD3C-C046-4D73-E4DF9B4E15D8}"/>
              </a:ext>
            </a:extLst>
          </p:cNvPr>
          <p:cNvSpPr txBox="1"/>
          <p:nvPr/>
        </p:nvSpPr>
        <p:spPr>
          <a:xfrm>
            <a:off x="4792297" y="263922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7A52F0E-EB33-8081-2028-CC2587CA7AA7}"/>
              </a:ext>
            </a:extLst>
          </p:cNvPr>
          <p:cNvCxnSpPr>
            <a:cxnSpLocks/>
          </p:cNvCxnSpPr>
          <p:nvPr/>
        </p:nvCxnSpPr>
        <p:spPr>
          <a:xfrm>
            <a:off x="10024726" y="5619399"/>
            <a:ext cx="140230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4B249B-DEBA-D7D5-D9A2-E073C9933B9B}"/>
              </a:ext>
            </a:extLst>
          </p:cNvPr>
          <p:cNvSpPr txBox="1"/>
          <p:nvPr/>
        </p:nvSpPr>
        <p:spPr>
          <a:xfrm>
            <a:off x="11427028" y="538856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F44D52-73EA-6B94-1179-45012BA483EC}"/>
              </a:ext>
            </a:extLst>
          </p:cNvPr>
          <p:cNvSpPr txBox="1"/>
          <p:nvPr/>
        </p:nvSpPr>
        <p:spPr>
          <a:xfrm>
            <a:off x="10071343" y="485765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22" name="フリーフォーム 73">
            <a:extLst>
              <a:ext uri="{FF2B5EF4-FFF2-40B4-BE49-F238E27FC236}">
                <a16:creationId xmlns:a16="http://schemas.microsoft.com/office/drawing/2014/main" id="{A05C54D2-B15C-4A0E-B577-CEDD19138396}"/>
              </a:ext>
            </a:extLst>
          </p:cNvPr>
          <p:cNvSpPr/>
          <p:nvPr/>
        </p:nvSpPr>
        <p:spPr>
          <a:xfrm flipH="1" flipV="1">
            <a:off x="4861283" y="3372923"/>
            <a:ext cx="1546558" cy="768379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8B7B63-8B94-46AF-A2CC-291FA00247FA}"/>
              </a:ext>
            </a:extLst>
          </p:cNvPr>
          <p:cNvSpPr txBox="1"/>
          <p:nvPr/>
        </p:nvSpPr>
        <p:spPr>
          <a:xfrm>
            <a:off x="4996534" y="446203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</a:t>
            </a:r>
            <a:r>
              <a:rPr lang="ja-JP" altLang="en-US" b="1" dirty="0">
                <a:solidFill>
                  <a:srgbClr val="0000FF"/>
                </a:solidFill>
              </a:rPr>
              <a:t>詳しく見る</a:t>
            </a:r>
            <a:r>
              <a:rPr kumimoji="1" lang="ja-JP" altLang="en-US" b="1" dirty="0">
                <a:solidFill>
                  <a:srgbClr val="0000FF"/>
                </a:solidFill>
              </a:rPr>
              <a:t>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3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FEAF9C-BA73-4076-B430-F69E193C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51" y="948009"/>
            <a:ext cx="7636372" cy="54483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FE3B25-BF04-8700-1507-C053B6D62D0A}"/>
              </a:ext>
            </a:extLst>
          </p:cNvPr>
          <p:cNvSpPr txBox="1"/>
          <p:nvPr/>
        </p:nvSpPr>
        <p:spPr>
          <a:xfrm>
            <a:off x="1143641" y="2815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⑤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1EE2941-1B5E-60E3-9B23-99998309CA8A}"/>
              </a:ext>
            </a:extLst>
          </p:cNvPr>
          <p:cNvCxnSpPr>
            <a:cxnSpLocks/>
          </p:cNvCxnSpPr>
          <p:nvPr/>
        </p:nvCxnSpPr>
        <p:spPr>
          <a:xfrm>
            <a:off x="7665499" y="4861092"/>
            <a:ext cx="3495987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57FC71-1FD0-2E0C-28D9-37AC6301C322}"/>
              </a:ext>
            </a:extLst>
          </p:cNvPr>
          <p:cNvSpPr txBox="1"/>
          <p:nvPr/>
        </p:nvSpPr>
        <p:spPr>
          <a:xfrm>
            <a:off x="11161486" y="4643412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⑥</a:t>
            </a:r>
            <a:endParaRPr kumimoji="1" lang="ja-JP" altLang="en-US" sz="2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B318B9-7184-F17B-6465-C9B95801AE93}"/>
              </a:ext>
            </a:extLst>
          </p:cNvPr>
          <p:cNvSpPr txBox="1"/>
          <p:nvPr/>
        </p:nvSpPr>
        <p:spPr>
          <a:xfrm>
            <a:off x="8051580" y="42279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「商品の注文手続きへ」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60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DEDEFAA-6FE0-428D-96C0-6756B0B3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894" y="359953"/>
            <a:ext cx="5188590" cy="624404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EC0952-7E5B-E353-4D22-AF8D0A8AB77C}"/>
              </a:ext>
            </a:extLst>
          </p:cNvPr>
          <p:cNvSpPr txBox="1"/>
          <p:nvPr/>
        </p:nvSpPr>
        <p:spPr>
          <a:xfrm>
            <a:off x="2886716" y="12912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⑥</a:t>
            </a:r>
            <a:endParaRPr kumimoji="1" lang="ja-JP" altLang="en-US" sz="2400" b="1" dirty="0"/>
          </a:p>
        </p:txBody>
      </p:sp>
      <p:sp>
        <p:nvSpPr>
          <p:cNvPr id="12" name="矢印: 上向き折線 11">
            <a:extLst>
              <a:ext uri="{FF2B5EF4-FFF2-40B4-BE49-F238E27FC236}">
                <a16:creationId xmlns:a16="http://schemas.microsoft.com/office/drawing/2014/main" id="{354AD86A-FCAE-D8A0-4EFE-1792E26F9354}"/>
              </a:ext>
            </a:extLst>
          </p:cNvPr>
          <p:cNvSpPr/>
          <p:nvPr/>
        </p:nvSpPr>
        <p:spPr>
          <a:xfrm rot="5400000">
            <a:off x="6734760" y="1888769"/>
            <a:ext cx="1440503" cy="6140224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CAC183-688D-4B9D-B1FD-E0B49F9324C9}"/>
              </a:ext>
            </a:extLst>
          </p:cNvPr>
          <p:cNvSpPr txBox="1"/>
          <p:nvPr/>
        </p:nvSpPr>
        <p:spPr>
          <a:xfrm>
            <a:off x="10502407" y="5350929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A5220B-B02E-2EB6-62EB-36F9E86E8F43}"/>
              </a:ext>
            </a:extLst>
          </p:cNvPr>
          <p:cNvSpPr txBox="1"/>
          <p:nvPr/>
        </p:nvSpPr>
        <p:spPr>
          <a:xfrm>
            <a:off x="6958111" y="480196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「商品確定」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5" name="矢印: 上向き折線 14">
            <a:extLst>
              <a:ext uri="{FF2B5EF4-FFF2-40B4-BE49-F238E27FC236}">
                <a16:creationId xmlns:a16="http://schemas.microsoft.com/office/drawing/2014/main" id="{CBC8A0F1-46F1-ED11-B68A-13CE714EDD38}"/>
              </a:ext>
            </a:extLst>
          </p:cNvPr>
          <p:cNvSpPr/>
          <p:nvPr/>
        </p:nvSpPr>
        <p:spPr>
          <a:xfrm rot="5400000" flipV="1">
            <a:off x="2310530" y="2884395"/>
            <a:ext cx="1707424" cy="4415896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941D1-2A5E-917B-0B54-E090438A4277}"/>
              </a:ext>
            </a:extLst>
          </p:cNvPr>
          <p:cNvSpPr txBox="1"/>
          <p:nvPr/>
        </p:nvSpPr>
        <p:spPr>
          <a:xfrm>
            <a:off x="551719" y="558176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⑤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9F5058-8340-AAC3-DF18-8A7B2E13E549}"/>
              </a:ext>
            </a:extLst>
          </p:cNvPr>
          <p:cNvSpPr txBox="1"/>
          <p:nvPr/>
        </p:nvSpPr>
        <p:spPr>
          <a:xfrm>
            <a:off x="2000353" y="502776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「戻る」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6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3DBB995-B5E8-473E-A7F1-44E57B70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383" y="346567"/>
            <a:ext cx="4894478" cy="595327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1A7026-B832-581B-6420-5AC71A2C18EC}"/>
              </a:ext>
            </a:extLst>
          </p:cNvPr>
          <p:cNvSpPr txBox="1"/>
          <p:nvPr/>
        </p:nvSpPr>
        <p:spPr>
          <a:xfrm>
            <a:off x="2353316" y="192994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⑦</a:t>
            </a:r>
          </a:p>
        </p:txBody>
      </p:sp>
      <p:sp>
        <p:nvSpPr>
          <p:cNvPr id="6" name="矢印: 上向き折線 5">
            <a:extLst>
              <a:ext uri="{FF2B5EF4-FFF2-40B4-BE49-F238E27FC236}">
                <a16:creationId xmlns:a16="http://schemas.microsoft.com/office/drawing/2014/main" id="{DFDB7B15-13A1-7626-C1A9-6D0AB9634B84}"/>
              </a:ext>
            </a:extLst>
          </p:cNvPr>
          <p:cNvSpPr/>
          <p:nvPr/>
        </p:nvSpPr>
        <p:spPr>
          <a:xfrm rot="5400000" flipV="1">
            <a:off x="3812629" y="1661696"/>
            <a:ext cx="1301809" cy="6791324"/>
          </a:xfrm>
          <a:prstGeom prst="bentUpArrow">
            <a:avLst>
              <a:gd name="adj1" fmla="val 7024"/>
              <a:gd name="adj2" fmla="val 9300"/>
              <a:gd name="adj3" fmla="val 14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06E87D-2525-8E37-B39D-392336D98A0A}"/>
              </a:ext>
            </a:extLst>
          </p:cNvPr>
          <p:cNvSpPr txBox="1"/>
          <p:nvPr/>
        </p:nvSpPr>
        <p:spPr>
          <a:xfrm>
            <a:off x="592688" y="538218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479D3E-78DC-02AD-CB6C-61875288E5AA}"/>
              </a:ext>
            </a:extLst>
          </p:cNvPr>
          <p:cNvSpPr txBox="1"/>
          <p:nvPr/>
        </p:nvSpPr>
        <p:spPr>
          <a:xfrm>
            <a:off x="3625060" y="484654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0000FF"/>
                </a:solidFill>
              </a:rPr>
              <a:t>「再度カートに入れる」</a:t>
            </a:r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14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04B60E2-13C8-969A-E021-35A6EB31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68" y="195308"/>
            <a:ext cx="7141069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76691-322B-7201-CAEF-A06A67991946}"/>
              </a:ext>
            </a:extLst>
          </p:cNvPr>
          <p:cNvSpPr txBox="1"/>
          <p:nvPr/>
        </p:nvSpPr>
        <p:spPr>
          <a:xfrm>
            <a:off x="773584" y="259628"/>
            <a:ext cx="413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スマホ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画面 ①～⑦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5B4A54-038F-37EA-3FD5-35C2DA0CF6BA}"/>
              </a:ext>
            </a:extLst>
          </p:cNvPr>
          <p:cNvSpPr txBox="1"/>
          <p:nvPr/>
        </p:nvSpPr>
        <p:spPr>
          <a:xfrm>
            <a:off x="11473523" y="3316273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642366A-A2C1-A198-0035-7202919A6264}"/>
              </a:ext>
            </a:extLst>
          </p:cNvPr>
          <p:cNvCxnSpPr>
            <a:cxnSpLocks/>
          </p:cNvCxnSpPr>
          <p:nvPr/>
        </p:nvCxnSpPr>
        <p:spPr>
          <a:xfrm>
            <a:off x="9779348" y="3547106"/>
            <a:ext cx="169417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361B14-C9B2-342C-6A32-489C9F4CE2B2}"/>
              </a:ext>
            </a:extLst>
          </p:cNvPr>
          <p:cNvSpPr txBox="1"/>
          <p:nvPr/>
        </p:nvSpPr>
        <p:spPr>
          <a:xfrm>
            <a:off x="9673030" y="379190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「ログイン」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リンク押下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41DA2-73DD-3338-8138-CFEA490B64E7}"/>
              </a:ext>
            </a:extLst>
          </p:cNvPr>
          <p:cNvSpPr txBox="1"/>
          <p:nvPr/>
        </p:nvSpPr>
        <p:spPr>
          <a:xfrm>
            <a:off x="2509916" y="991052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5317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079CC82-4DE3-48B5-9DB8-6E4426AA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803" y="629198"/>
            <a:ext cx="3785203" cy="61407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BC300-8FCE-C64E-4BD7-EC596BD4A3B5}"/>
              </a:ext>
            </a:extLst>
          </p:cNvPr>
          <p:cNvSpPr txBox="1"/>
          <p:nvPr/>
        </p:nvSpPr>
        <p:spPr>
          <a:xfrm>
            <a:off x="903494" y="643157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②</a:t>
            </a:r>
          </a:p>
        </p:txBody>
      </p:sp>
      <p:sp>
        <p:nvSpPr>
          <p:cNvPr id="7" name="フリーフォーム 73">
            <a:extLst>
              <a:ext uri="{FF2B5EF4-FFF2-40B4-BE49-F238E27FC236}">
                <a16:creationId xmlns:a16="http://schemas.microsoft.com/office/drawing/2014/main" id="{C0B71129-7118-44E0-3A18-E6CB5C606E96}"/>
              </a:ext>
            </a:extLst>
          </p:cNvPr>
          <p:cNvSpPr/>
          <p:nvPr/>
        </p:nvSpPr>
        <p:spPr>
          <a:xfrm flipH="1" flipV="1">
            <a:off x="4673375" y="729290"/>
            <a:ext cx="798410" cy="726009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01DAB5-F2F6-DB6E-8443-BE82E975957A}"/>
              </a:ext>
            </a:extLst>
          </p:cNvPr>
          <p:cNvSpPr txBox="1"/>
          <p:nvPr/>
        </p:nvSpPr>
        <p:spPr>
          <a:xfrm>
            <a:off x="5284340" y="962039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436489-AF9E-895F-199E-0119432C732A}"/>
              </a:ext>
            </a:extLst>
          </p:cNvPr>
          <p:cNvSpPr txBox="1"/>
          <p:nvPr/>
        </p:nvSpPr>
        <p:spPr>
          <a:xfrm>
            <a:off x="4417807" y="880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</a:t>
            </a:r>
            <a:r>
              <a:rPr lang="en-US" altLang="ja-JP" b="1" dirty="0">
                <a:solidFill>
                  <a:srgbClr val="0000FF"/>
                </a:solidFill>
                <a:latin typeface="游ゴシック" panose="020F0502020204030204"/>
                <a:ea typeface="游ゴシック" panose="020B0400000000000000" pitchFamily="50" charset="-128"/>
              </a:rPr>
              <a:t>HOME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0" name="フリーフォーム 73">
            <a:extLst>
              <a:ext uri="{FF2B5EF4-FFF2-40B4-BE49-F238E27FC236}">
                <a16:creationId xmlns:a16="http://schemas.microsoft.com/office/drawing/2014/main" id="{5FDE71AD-E446-E306-2BDF-96CE39BC491C}"/>
              </a:ext>
            </a:extLst>
          </p:cNvPr>
          <p:cNvSpPr/>
          <p:nvPr/>
        </p:nvSpPr>
        <p:spPr>
          <a:xfrm flipH="1">
            <a:off x="5139072" y="1463430"/>
            <a:ext cx="2208115" cy="2362658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  <a:gd name="connsiteX0" fmla="*/ 4885021 w 4885021"/>
              <a:gd name="connsiteY0" fmla="*/ 0 h 550115"/>
              <a:gd name="connsiteX1" fmla="*/ 4483606 w 4885021"/>
              <a:gd name="connsiteY1" fmla="*/ 550115 h 550115"/>
              <a:gd name="connsiteX2" fmla="*/ 97121 w 4885021"/>
              <a:gd name="connsiteY2" fmla="*/ 520825 h 550115"/>
              <a:gd name="connsiteX3" fmla="*/ 0 w 4885021"/>
              <a:gd name="connsiteY3" fmla="*/ 389950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021" h="550115">
                <a:moveTo>
                  <a:pt x="4885021" y="0"/>
                </a:moveTo>
                <a:lnTo>
                  <a:pt x="4483606" y="550115"/>
                </a:lnTo>
                <a:lnTo>
                  <a:pt x="97121" y="520825"/>
                </a:lnTo>
                <a:cubicBezTo>
                  <a:pt x="-21412" y="389592"/>
                  <a:pt x="118533" y="521183"/>
                  <a:pt x="0" y="389950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フリーフォーム 73">
            <a:extLst>
              <a:ext uri="{FF2B5EF4-FFF2-40B4-BE49-F238E27FC236}">
                <a16:creationId xmlns:a16="http://schemas.microsoft.com/office/drawing/2014/main" id="{C6DC856B-A7C8-A594-7DD6-FC72B0E40E41}"/>
              </a:ext>
            </a:extLst>
          </p:cNvPr>
          <p:cNvSpPr/>
          <p:nvPr/>
        </p:nvSpPr>
        <p:spPr>
          <a:xfrm flipH="1">
            <a:off x="5713838" y="1463430"/>
            <a:ext cx="2082517" cy="836017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036185 w 5036185"/>
              <a:gd name="connsiteY0" fmla="*/ 0 h 355600"/>
              <a:gd name="connsiteX1" fmla="*/ 4744085 w 5036185"/>
              <a:gd name="connsiteY1" fmla="*/ 355600 h 355600"/>
              <a:gd name="connsiteX2" fmla="*/ 248285 w 5036185"/>
              <a:gd name="connsiteY2" fmla="*/ 330200 h 355600"/>
              <a:gd name="connsiteX3" fmla="*/ 0 w 5036185"/>
              <a:gd name="connsiteY3" fmla="*/ 115454 h 355600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330200 h 550115"/>
              <a:gd name="connsiteX3" fmla="*/ 0 w 5036185"/>
              <a:gd name="connsiteY3" fmla="*/ 115454 h 550115"/>
              <a:gd name="connsiteX0" fmla="*/ 5036185 w 5036185"/>
              <a:gd name="connsiteY0" fmla="*/ 0 h 550115"/>
              <a:gd name="connsiteX1" fmla="*/ 4634770 w 5036185"/>
              <a:gd name="connsiteY1" fmla="*/ 550115 h 550115"/>
              <a:gd name="connsiteX2" fmla="*/ 248285 w 5036185"/>
              <a:gd name="connsiteY2" fmla="*/ 520825 h 550115"/>
              <a:gd name="connsiteX3" fmla="*/ 0 w 5036185"/>
              <a:gd name="connsiteY3" fmla="*/ 115454 h 550115"/>
              <a:gd name="connsiteX0" fmla="*/ 5063516 w 5063516"/>
              <a:gd name="connsiteY0" fmla="*/ 0 h 550115"/>
              <a:gd name="connsiteX1" fmla="*/ 4662101 w 5063516"/>
              <a:gd name="connsiteY1" fmla="*/ 550115 h 550115"/>
              <a:gd name="connsiteX2" fmla="*/ 275616 w 5063516"/>
              <a:gd name="connsiteY2" fmla="*/ 520825 h 550115"/>
              <a:gd name="connsiteX3" fmla="*/ 0 w 5063516"/>
              <a:gd name="connsiteY3" fmla="*/ 286628 h 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516" h="550115">
                <a:moveTo>
                  <a:pt x="5063516" y="0"/>
                </a:moveTo>
                <a:lnTo>
                  <a:pt x="4662101" y="550115"/>
                </a:lnTo>
                <a:lnTo>
                  <a:pt x="275616" y="520825"/>
                </a:lnTo>
                <a:cubicBezTo>
                  <a:pt x="157083" y="389592"/>
                  <a:pt x="118533" y="417861"/>
                  <a:pt x="0" y="286628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8E9A5B-A771-13B1-9E32-C6729B97A3C1}"/>
              </a:ext>
            </a:extLst>
          </p:cNvPr>
          <p:cNvSpPr txBox="1"/>
          <p:nvPr/>
        </p:nvSpPr>
        <p:spPr>
          <a:xfrm>
            <a:off x="7120911" y="2864140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277E45-F0F3-724A-4338-EF44EB15E3B4}"/>
              </a:ext>
            </a:extLst>
          </p:cNvPr>
          <p:cNvSpPr txBox="1"/>
          <p:nvPr/>
        </p:nvSpPr>
        <p:spPr>
          <a:xfrm>
            <a:off x="7597258" y="1511272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261B93-8A9B-60CD-2122-BDDE5388F264}"/>
              </a:ext>
            </a:extLst>
          </p:cNvPr>
          <p:cNvSpPr txBox="1"/>
          <p:nvPr/>
        </p:nvSpPr>
        <p:spPr>
          <a:xfrm>
            <a:off x="5704086" y="390877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「カート」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678E52-3312-C89F-2923-DEAFE3B24FE4}"/>
              </a:ext>
            </a:extLst>
          </p:cNvPr>
          <p:cNvSpPr txBox="1"/>
          <p:nvPr/>
        </p:nvSpPr>
        <p:spPr>
          <a:xfrm>
            <a:off x="6027598" y="238558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「注文履歴」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ボタン押下</a:t>
            </a:r>
          </a:p>
        </p:txBody>
      </p:sp>
      <p:sp>
        <p:nvSpPr>
          <p:cNvPr id="16" name="フリーフォーム 28">
            <a:extLst>
              <a:ext uri="{FF2B5EF4-FFF2-40B4-BE49-F238E27FC236}">
                <a16:creationId xmlns:a16="http://schemas.microsoft.com/office/drawing/2014/main" id="{FA1EE727-1E45-AEE5-7797-BCA20E606E1F}"/>
              </a:ext>
            </a:extLst>
          </p:cNvPr>
          <p:cNvSpPr/>
          <p:nvPr/>
        </p:nvSpPr>
        <p:spPr>
          <a:xfrm rot="10800000" flipH="1">
            <a:off x="6283472" y="643156"/>
            <a:ext cx="1211482" cy="726009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  <a:gd name="connsiteX0" fmla="*/ 4749583 w 4749583"/>
              <a:gd name="connsiteY0" fmla="*/ 0 h 895126"/>
              <a:gd name="connsiteX1" fmla="*/ 4565997 w 4749583"/>
              <a:gd name="connsiteY1" fmla="*/ 805234 h 895126"/>
              <a:gd name="connsiteX2" fmla="*/ 330626 w 4749583"/>
              <a:gd name="connsiteY2" fmla="*/ 895126 h 895126"/>
              <a:gd name="connsiteX3" fmla="*/ 0 w 4749583"/>
              <a:gd name="connsiteY3" fmla="*/ 434692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583" h="895126">
                <a:moveTo>
                  <a:pt x="4749583" y="0"/>
                </a:moveTo>
                <a:lnTo>
                  <a:pt x="4565997" y="805234"/>
                </a:lnTo>
                <a:lnTo>
                  <a:pt x="330626" y="895126"/>
                </a:lnTo>
                <a:cubicBezTo>
                  <a:pt x="212093" y="763893"/>
                  <a:pt x="118533" y="565925"/>
                  <a:pt x="0" y="434692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29F05D-17B7-6CFE-2C4F-C4912282BD0B}"/>
              </a:ext>
            </a:extLst>
          </p:cNvPr>
          <p:cNvSpPr txBox="1"/>
          <p:nvPr/>
        </p:nvSpPr>
        <p:spPr>
          <a:xfrm>
            <a:off x="6144102" y="88082"/>
            <a:ext cx="186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「ログアウト」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リンク押下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EC201CC-8847-2B20-2F3F-B5B4E5DC120B}"/>
              </a:ext>
            </a:extLst>
          </p:cNvPr>
          <p:cNvSpPr txBox="1"/>
          <p:nvPr/>
        </p:nvSpPr>
        <p:spPr>
          <a:xfrm>
            <a:off x="5987467" y="1006160"/>
            <a:ext cx="48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38869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C350D44D-608D-4A7D-B6B5-A875840C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71" y="463553"/>
            <a:ext cx="3388648" cy="61880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DF0E551-8C9C-4F67-98D5-C1A1CE7F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25" y="669911"/>
            <a:ext cx="3497993" cy="618808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1C999-EBB3-B46D-C0D7-B53865E5AC43}"/>
              </a:ext>
            </a:extLst>
          </p:cNvPr>
          <p:cNvSpPr txBox="1"/>
          <p:nvPr/>
        </p:nvSpPr>
        <p:spPr>
          <a:xfrm>
            <a:off x="703874" y="208950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9950FC-465A-A23D-1AC0-CA99BD8876CB}"/>
              </a:ext>
            </a:extLst>
          </p:cNvPr>
          <p:cNvSpPr txBox="1"/>
          <p:nvPr/>
        </p:nvSpPr>
        <p:spPr>
          <a:xfrm>
            <a:off x="7287052" y="146481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④</a:t>
            </a:r>
          </a:p>
        </p:txBody>
      </p:sp>
      <p:sp>
        <p:nvSpPr>
          <p:cNvPr id="6" name="フリーフォーム 28">
            <a:extLst>
              <a:ext uri="{FF2B5EF4-FFF2-40B4-BE49-F238E27FC236}">
                <a16:creationId xmlns:a16="http://schemas.microsoft.com/office/drawing/2014/main" id="{B30699C0-CB46-A667-B83A-AE8CC397E904}"/>
              </a:ext>
            </a:extLst>
          </p:cNvPr>
          <p:cNvSpPr/>
          <p:nvPr/>
        </p:nvSpPr>
        <p:spPr>
          <a:xfrm rot="10800000">
            <a:off x="1869140" y="85458"/>
            <a:ext cx="5472691" cy="584453"/>
          </a:xfrm>
          <a:custGeom>
            <a:avLst/>
            <a:gdLst>
              <a:gd name="connsiteX0" fmla="*/ 5143500 w 5143500"/>
              <a:gd name="connsiteY0" fmla="*/ 63500 h 419100"/>
              <a:gd name="connsiteX1" fmla="*/ 4851400 w 5143500"/>
              <a:gd name="connsiteY1" fmla="*/ 419100 h 419100"/>
              <a:gd name="connsiteX2" fmla="*/ 355600 w 5143500"/>
              <a:gd name="connsiteY2" fmla="*/ 393700 h 419100"/>
              <a:gd name="connsiteX3" fmla="*/ 0 w 5143500"/>
              <a:gd name="connsiteY3" fmla="*/ 0 h 419100"/>
              <a:gd name="connsiteX0" fmla="*/ 5143500 w 5143500"/>
              <a:gd name="connsiteY0" fmla="*/ 63500 h 958626"/>
              <a:gd name="connsiteX1" fmla="*/ 4851400 w 5143500"/>
              <a:gd name="connsiteY1" fmla="*/ 419100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5143500 w 5143500"/>
              <a:gd name="connsiteY0" fmla="*/ 63500 h 958626"/>
              <a:gd name="connsiteX1" fmla="*/ 4959914 w 5143500"/>
              <a:gd name="connsiteY1" fmla="*/ 868734 h 958626"/>
              <a:gd name="connsiteX2" fmla="*/ 724543 w 5143500"/>
              <a:gd name="connsiteY2" fmla="*/ 958626 h 958626"/>
              <a:gd name="connsiteX3" fmla="*/ 0 w 5143500"/>
              <a:gd name="connsiteY3" fmla="*/ 0 h 958626"/>
              <a:gd name="connsiteX0" fmla="*/ 4796259 w 4796259"/>
              <a:gd name="connsiteY0" fmla="*/ 0 h 895126"/>
              <a:gd name="connsiteX1" fmla="*/ 4612673 w 4796259"/>
              <a:gd name="connsiteY1" fmla="*/ 805234 h 895126"/>
              <a:gd name="connsiteX2" fmla="*/ 377302 w 4796259"/>
              <a:gd name="connsiteY2" fmla="*/ 895126 h 895126"/>
              <a:gd name="connsiteX3" fmla="*/ 0 w 4796259"/>
              <a:gd name="connsiteY3" fmla="*/ 213198 h 895126"/>
              <a:gd name="connsiteX0" fmla="*/ 5054978 w 5054978"/>
              <a:gd name="connsiteY0" fmla="*/ 0 h 895126"/>
              <a:gd name="connsiteX1" fmla="*/ 4871392 w 5054978"/>
              <a:gd name="connsiteY1" fmla="*/ 805234 h 895126"/>
              <a:gd name="connsiteX2" fmla="*/ 636021 w 5054978"/>
              <a:gd name="connsiteY2" fmla="*/ 895126 h 895126"/>
              <a:gd name="connsiteX3" fmla="*/ 0 w 5054978"/>
              <a:gd name="connsiteY3" fmla="*/ 330841 h 89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978" h="895126">
                <a:moveTo>
                  <a:pt x="5054978" y="0"/>
                </a:moveTo>
                <a:lnTo>
                  <a:pt x="4871392" y="805234"/>
                </a:lnTo>
                <a:lnTo>
                  <a:pt x="636021" y="895126"/>
                </a:lnTo>
                <a:cubicBezTo>
                  <a:pt x="517488" y="763893"/>
                  <a:pt x="118533" y="462074"/>
                  <a:pt x="0" y="330841"/>
                </a:cubicBezTo>
              </a:path>
            </a:pathLst>
          </a:cu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EC102D-CC4A-2461-1ECE-B3AA40140F13}"/>
              </a:ext>
            </a:extLst>
          </p:cNvPr>
          <p:cNvSpPr txBox="1"/>
          <p:nvPr/>
        </p:nvSpPr>
        <p:spPr>
          <a:xfrm>
            <a:off x="2806087" y="-3818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889F0A-9A0E-07AA-6624-92F7488A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652" y="211978"/>
            <a:ext cx="386916" cy="33817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6621A5-BCB6-0211-BBCA-72012F4B984F}"/>
              </a:ext>
            </a:extLst>
          </p:cNvPr>
          <p:cNvCxnSpPr>
            <a:cxnSpLocks/>
          </p:cNvCxnSpPr>
          <p:nvPr/>
        </p:nvCxnSpPr>
        <p:spPr>
          <a:xfrm>
            <a:off x="4891913" y="4211118"/>
            <a:ext cx="2092568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4595C-F9F0-4038-6686-BDCDDCB66243}"/>
              </a:ext>
            </a:extLst>
          </p:cNvPr>
          <p:cNvSpPr txBox="1"/>
          <p:nvPr/>
        </p:nvSpPr>
        <p:spPr>
          <a:xfrm>
            <a:off x="6952556" y="4005277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⑤</a:t>
            </a: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3D45B27-D7BE-3803-4B6F-8D10B6D3BFC7}"/>
              </a:ext>
            </a:extLst>
          </p:cNvPr>
          <p:cNvCxnSpPr>
            <a:cxnSpLocks/>
          </p:cNvCxnSpPr>
          <p:nvPr/>
        </p:nvCxnSpPr>
        <p:spPr>
          <a:xfrm>
            <a:off x="4891913" y="5543003"/>
            <a:ext cx="210979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E8299B-5A3B-9573-9E96-71D0EDD0E42A}"/>
              </a:ext>
            </a:extLst>
          </p:cNvPr>
          <p:cNvSpPr txBox="1"/>
          <p:nvPr/>
        </p:nvSpPr>
        <p:spPr>
          <a:xfrm>
            <a:off x="6954888" y="5363716"/>
            <a:ext cx="532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⑥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318D98-BBC0-047B-8244-DA462B3935BD}"/>
              </a:ext>
            </a:extLst>
          </p:cNvPr>
          <p:cNvSpPr txBox="1"/>
          <p:nvPr/>
        </p:nvSpPr>
        <p:spPr>
          <a:xfrm>
            <a:off x="5397408" y="1723847"/>
            <a:ext cx="208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ジャンルを選択</a:t>
            </a:r>
            <a:endParaRPr lang="en-US" altLang="ja-JP" b="1" dirty="0">
              <a:solidFill>
                <a:srgbClr val="0000FF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7CCB4-9F8A-40AC-8B01-76055987F6E7}"/>
              </a:ext>
            </a:extLst>
          </p:cNvPr>
          <p:cNvSpPr txBox="1"/>
          <p:nvPr/>
        </p:nvSpPr>
        <p:spPr>
          <a:xfrm>
            <a:off x="4810384" y="56460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「カートに入れる」</a:t>
            </a:r>
            <a:endParaRPr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83FA27A-5510-DD47-11E0-5923DDEFB766}"/>
              </a:ext>
            </a:extLst>
          </p:cNvPr>
          <p:cNvCxnSpPr>
            <a:cxnSpLocks/>
          </p:cNvCxnSpPr>
          <p:nvPr/>
        </p:nvCxnSpPr>
        <p:spPr>
          <a:xfrm flipH="1">
            <a:off x="5037718" y="1684542"/>
            <a:ext cx="3043353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5E9E8FB-7B33-43C8-8AD2-FA6C062FC9DD}"/>
              </a:ext>
            </a:extLst>
          </p:cNvPr>
          <p:cNvSpPr txBox="1"/>
          <p:nvPr/>
        </p:nvSpPr>
        <p:spPr>
          <a:xfrm>
            <a:off x="4840575" y="353823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00FF"/>
                </a:solidFill>
              </a:rPr>
              <a:t>「詳しく見る」</a:t>
            </a:r>
            <a:endParaRPr lang="en-US" altLang="ja-JP" b="1" dirty="0">
              <a:solidFill>
                <a:srgbClr val="0000FF"/>
              </a:solidFill>
            </a:endParaRPr>
          </a:p>
          <a:p>
            <a:pPr algn="ctr"/>
            <a:r>
              <a:rPr lang="ja-JP" altLang="en-US" b="1" dirty="0">
                <a:solidFill>
                  <a:srgbClr val="0000FF"/>
                </a:solidFill>
              </a:rPr>
              <a:t>ボタン押下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B28622D64F138498F7FCBDAAE006B16" ma:contentTypeVersion="9" ma:contentTypeDescription="新しいドキュメントを作成します。" ma:contentTypeScope="" ma:versionID="b1a84dd3f2f1c64a77042c18773040d7">
  <xsd:schema xmlns:xsd="http://www.w3.org/2001/XMLSchema" xmlns:xs="http://www.w3.org/2001/XMLSchema" xmlns:p="http://schemas.microsoft.com/office/2006/metadata/properties" xmlns:ns2="3af74bf9-de8a-46b1-afb5-05b2a894b4d7" xmlns:ns3="5693f406-aeca-4321-a656-3a9a02e36084" targetNamespace="http://schemas.microsoft.com/office/2006/metadata/properties" ma:root="true" ma:fieldsID="3c54a80025d7aa4c3f2ad338accebb53" ns2:_="" ns3:_="">
    <xsd:import namespace="3af74bf9-de8a-46b1-afb5-05b2a894b4d7"/>
    <xsd:import namespace="5693f406-aeca-4321-a656-3a9a02e3608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74bf9-de8a-46b1-afb5-05b2a894b4d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f406-aeca-4321-a656-3a9a02e3608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7584f32-d41a-4eb7-994e-d634a4e0d282}" ma:internalName="TaxCatchAll" ma:showField="CatchAllData" ma:web="5693f406-aeca-4321-a656-3a9a02e360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af74bf9-de8a-46b1-afb5-05b2a894b4d7" xsi:nil="true"/>
    <TaxCatchAll xmlns="5693f406-aeca-4321-a656-3a9a02e36084" xsi:nil="true"/>
    <lcf76f155ced4ddcb4097134ff3c332f xmlns="3af74bf9-de8a-46b1-afb5-05b2a894b4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DB13E1-CBEE-4F89-A2A4-5FBE55ACF4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74bf9-de8a-46b1-afb5-05b2a894b4d7"/>
    <ds:schemaRef ds:uri="5693f406-aeca-4321-a656-3a9a02e360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494A3A-FA17-4B8F-A945-0E3DA6AA8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0BF39-5144-4D2D-9C29-9CE40712F282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09ed204a-90b0-4ccd-806a-2e98d89eb61f"/>
    <ds:schemaRef ds:uri="abfc653d-9625-4bc5-9758-c9fc8b41cac0"/>
    <ds:schemaRef ds:uri="3af74bf9-de8a-46b1-afb5-05b2a894b4d7"/>
    <ds:schemaRef ds:uri="5693f406-aeca-4321-a656-3a9a02e360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201</Words>
  <Application>Microsoft Office PowerPoint</Application>
  <PresentationFormat>ワイド画面</PresentationFormat>
  <Paragraphs>91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志水 凜</dc:creator>
  <cp:lastModifiedBy>志水 凜</cp:lastModifiedBy>
  <cp:revision>9</cp:revision>
  <dcterms:created xsi:type="dcterms:W3CDTF">2022-09-28T00:54:57Z</dcterms:created>
  <dcterms:modified xsi:type="dcterms:W3CDTF">2022-12-12T00:58:58Z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0x0101007B28622D64F138498F7FCBDAAE006B16</vt:lpwstr>
  </property>
</Properties>
</file>