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3"/>
  </p:sldMasterIdLst>
  <p:sldIdLst>
    <p:sldId id="256" r:id="rId4"/>
    <p:sldId id="257" r:id="rId5"/>
    <p:sldId id="258" r:id="rId6"/>
    <p:sldId id="259" r:id="rId7"/>
    <p:sldId id="260" r:id="rId8"/>
    <p:sldId id="261" r:id="rId9"/>
    <p:sldId id="262"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FAA4E5-0E75-4D00-9A51-DDE464057C49}" v="103" dt="2022-12-09T01:51:43.466"/>
    <p1510:client id="{6CB73ACC-5989-4670-948A-77968620EB5E}" v="8" dt="2022-12-09T01:02:58.167"/>
    <p1510:client id="{6D138A6D-4584-42AC-B41E-A06B8C1A1DF7}" v="48" dt="2022-12-09T01:34:24.226"/>
    <p1510:client id="{D75C9775-624A-4D99-8F19-8C07B41E5E75}" v="31" dt="2022-12-09T01:16:11.939"/>
    <p1510:client id="{702BD519-481B-43CC-85DD-2D3D2C345BA1}" v="74" dt="2022-12-09T01:26:19.214"/>
    <p1510:client id="{8A0919A5-0E50-41BE-BAE4-1E2BA2D9AD59}" v="26" dt="2022-12-09T01:11:59.320"/>
    <p1510:client id="{B03C63EF-D884-46EF-A17F-C92821FD9399}" v="14" dt="2022-12-09T01:07:36.3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1" d="100"/>
          <a:sy n="41" d="100"/>
        </p:scale>
        <p:origin x="96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5" Type="http://schemas.microsoft.com/office/2016/11/relationships/changesInfo" Target="changesInfos/changesInfo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志水 凜" userId="S::2101166@s.asojuku.ac.jp::e365e062-d0ef-4bcf-b12b-6328719b7d5c" providerId="AD" clId="Web-{702BD519-481B-43CC-85DD-2D3D2C345BA1}"/>
    <pc:docChg chg="modSld">
      <pc:chgData name="志水 凜" userId="S::2101166@s.asojuku.ac.jp::e365e062-d0ef-4bcf-b12b-6328719b7d5c" providerId="AD" clId="Web-{702BD519-481B-43CC-85DD-2D3D2C345BA1}" dt="2022-12-09T01:26:19.230" v="71" actId="20577"/>
      <pc:docMkLst>
        <pc:docMk/>
      </pc:docMkLst>
      <pc:sldChg chg="modSp">
        <pc:chgData name="志水 凜" userId="S::2101166@s.asojuku.ac.jp::e365e062-d0ef-4bcf-b12b-6328719b7d5c" providerId="AD" clId="Web-{702BD519-481B-43CC-85DD-2D3D2C345BA1}" dt="2022-12-09T01:26:19.230" v="71" actId="20577"/>
        <pc:sldMkLst>
          <pc:docMk/>
          <pc:sldMk cId="1151446384" sldId="257"/>
        </pc:sldMkLst>
        <pc:spChg chg="mod">
          <ac:chgData name="志水 凜" userId="S::2101166@s.asojuku.ac.jp::e365e062-d0ef-4bcf-b12b-6328719b7d5c" providerId="AD" clId="Web-{702BD519-481B-43CC-85DD-2D3D2C345BA1}" dt="2022-12-09T01:26:19.230" v="71" actId="20577"/>
          <ac:spMkLst>
            <pc:docMk/>
            <pc:sldMk cId="1151446384" sldId="257"/>
            <ac:spMk id="3" creationId="{00000000-0000-0000-0000-000000000000}"/>
          </ac:spMkLst>
        </pc:spChg>
      </pc:sldChg>
      <pc:sldChg chg="modSp">
        <pc:chgData name="志水 凜" userId="S::2101166@s.asojuku.ac.jp::e365e062-d0ef-4bcf-b12b-6328719b7d5c" providerId="AD" clId="Web-{702BD519-481B-43CC-85DD-2D3D2C345BA1}" dt="2022-12-09T01:24:48.212" v="35" actId="20577"/>
        <pc:sldMkLst>
          <pc:docMk/>
          <pc:sldMk cId="1362269485" sldId="259"/>
        </pc:sldMkLst>
        <pc:spChg chg="mod">
          <ac:chgData name="志水 凜" userId="S::2101166@s.asojuku.ac.jp::e365e062-d0ef-4bcf-b12b-6328719b7d5c" providerId="AD" clId="Web-{702BD519-481B-43CC-85DD-2D3D2C345BA1}" dt="2022-12-09T01:24:48.212" v="35" actId="20577"/>
          <ac:spMkLst>
            <pc:docMk/>
            <pc:sldMk cId="1362269485" sldId="259"/>
            <ac:spMk id="3" creationId="{00000000-0000-0000-0000-000000000000}"/>
          </ac:spMkLst>
        </pc:spChg>
      </pc:sldChg>
      <pc:sldChg chg="modSp">
        <pc:chgData name="志水 凜" userId="S::2101166@s.asojuku.ac.jp::e365e062-d0ef-4bcf-b12b-6328719b7d5c" providerId="AD" clId="Web-{702BD519-481B-43CC-85DD-2D3D2C345BA1}" dt="2022-12-09T01:24:59.869" v="42" actId="20577"/>
        <pc:sldMkLst>
          <pc:docMk/>
          <pc:sldMk cId="1626653565" sldId="260"/>
        </pc:sldMkLst>
        <pc:spChg chg="mod">
          <ac:chgData name="志水 凜" userId="S::2101166@s.asojuku.ac.jp::e365e062-d0ef-4bcf-b12b-6328719b7d5c" providerId="AD" clId="Web-{702BD519-481B-43CC-85DD-2D3D2C345BA1}" dt="2022-12-09T01:24:59.869" v="42" actId="20577"/>
          <ac:spMkLst>
            <pc:docMk/>
            <pc:sldMk cId="1626653565" sldId="260"/>
            <ac:spMk id="3" creationId="{00000000-0000-0000-0000-000000000000}"/>
          </ac:spMkLst>
        </pc:spChg>
      </pc:sldChg>
      <pc:sldChg chg="modSp">
        <pc:chgData name="志水 凜" userId="S::2101166@s.asojuku.ac.jp::e365e062-d0ef-4bcf-b12b-6328719b7d5c" providerId="AD" clId="Web-{702BD519-481B-43CC-85DD-2D3D2C345BA1}" dt="2022-12-09T01:19:18.409" v="13" actId="20577"/>
        <pc:sldMkLst>
          <pc:docMk/>
          <pc:sldMk cId="2463603538" sldId="261"/>
        </pc:sldMkLst>
        <pc:spChg chg="mod">
          <ac:chgData name="志水 凜" userId="S::2101166@s.asojuku.ac.jp::e365e062-d0ef-4bcf-b12b-6328719b7d5c" providerId="AD" clId="Web-{702BD519-481B-43CC-85DD-2D3D2C345BA1}" dt="2022-12-09T01:19:18.409" v="13" actId="20577"/>
          <ac:spMkLst>
            <pc:docMk/>
            <pc:sldMk cId="2463603538" sldId="261"/>
            <ac:spMk id="5" creationId="{715A59FA-F88D-419B-BFA9-F518D7CB591A}"/>
          </ac:spMkLst>
        </pc:spChg>
      </pc:sldChg>
    </pc:docChg>
  </pc:docChgLst>
  <pc:docChgLst>
    <pc:chgData clId="Web-{B03C63EF-D884-46EF-A17F-C92821FD9399}"/>
    <pc:docChg chg="modSld">
      <pc:chgData name="" userId="" providerId="" clId="Web-{B03C63EF-D884-46EF-A17F-C92821FD9399}" dt="2022-12-09T01:06:40.839" v="0" actId="20577"/>
      <pc:docMkLst>
        <pc:docMk/>
      </pc:docMkLst>
      <pc:sldChg chg="modSp">
        <pc:chgData name="" userId="" providerId="" clId="Web-{B03C63EF-D884-46EF-A17F-C92821FD9399}" dt="2022-12-09T01:06:40.839" v="0" actId="20577"/>
        <pc:sldMkLst>
          <pc:docMk/>
          <pc:sldMk cId="238306832" sldId="256"/>
        </pc:sldMkLst>
        <pc:spChg chg="mod">
          <ac:chgData name="" userId="" providerId="" clId="Web-{B03C63EF-D884-46EF-A17F-C92821FD9399}" dt="2022-12-09T01:06:40.839" v="0" actId="20577"/>
          <ac:spMkLst>
            <pc:docMk/>
            <pc:sldMk cId="238306832" sldId="256"/>
            <ac:spMk id="3" creationId="{00000000-0000-0000-0000-000000000000}"/>
          </ac:spMkLst>
        </pc:spChg>
      </pc:sldChg>
    </pc:docChg>
  </pc:docChgLst>
  <pc:docChgLst>
    <pc:chgData name="志水 凜" userId="S::2101166@s.asojuku.ac.jp::e365e062-d0ef-4bcf-b12b-6328719b7d5c" providerId="AD" clId="Web-{B03C63EF-D884-46EF-A17F-C92821FD9399}"/>
    <pc:docChg chg="modSld">
      <pc:chgData name="志水 凜" userId="S::2101166@s.asojuku.ac.jp::e365e062-d0ef-4bcf-b12b-6328719b7d5c" providerId="AD" clId="Web-{B03C63EF-D884-46EF-A17F-C92821FD9399}" dt="2022-12-09T01:07:36.358" v="12" actId="20577"/>
      <pc:docMkLst>
        <pc:docMk/>
      </pc:docMkLst>
      <pc:sldChg chg="modSp">
        <pc:chgData name="志水 凜" userId="S::2101166@s.asojuku.ac.jp::e365e062-d0ef-4bcf-b12b-6328719b7d5c" providerId="AD" clId="Web-{B03C63EF-D884-46EF-A17F-C92821FD9399}" dt="2022-12-09T01:07:36.358" v="12" actId="20577"/>
        <pc:sldMkLst>
          <pc:docMk/>
          <pc:sldMk cId="238306832" sldId="256"/>
        </pc:sldMkLst>
        <pc:spChg chg="mod">
          <ac:chgData name="志水 凜" userId="S::2101166@s.asojuku.ac.jp::e365e062-d0ef-4bcf-b12b-6328719b7d5c" providerId="AD" clId="Web-{B03C63EF-D884-46EF-A17F-C92821FD9399}" dt="2022-12-09T01:07:36.358" v="12" actId="20577"/>
          <ac:spMkLst>
            <pc:docMk/>
            <pc:sldMk cId="238306832" sldId="256"/>
            <ac:spMk id="2" creationId="{00000000-0000-0000-0000-000000000000}"/>
          </ac:spMkLst>
        </pc:spChg>
        <pc:spChg chg="mod">
          <ac:chgData name="志水 凜" userId="S::2101166@s.asojuku.ac.jp::e365e062-d0ef-4bcf-b12b-6328719b7d5c" providerId="AD" clId="Web-{B03C63EF-D884-46EF-A17F-C92821FD9399}" dt="2022-12-09T01:07:30.202" v="11" actId="20577"/>
          <ac:spMkLst>
            <pc:docMk/>
            <pc:sldMk cId="238306832" sldId="256"/>
            <ac:spMk id="3" creationId="{00000000-0000-0000-0000-000000000000}"/>
          </ac:spMkLst>
        </pc:spChg>
      </pc:sldChg>
    </pc:docChg>
  </pc:docChgLst>
  <pc:docChgLst>
    <pc:chgData clId="Web-{8A0919A5-0E50-41BE-BAE4-1E2BA2D9AD59}"/>
    <pc:docChg chg="modSld">
      <pc:chgData name="" userId="" providerId="" clId="Web-{8A0919A5-0E50-41BE-BAE4-1E2BA2D9AD59}" dt="2022-12-09T01:11:30.694" v="0" actId="20577"/>
      <pc:docMkLst>
        <pc:docMk/>
      </pc:docMkLst>
      <pc:sldChg chg="modSp">
        <pc:chgData name="" userId="" providerId="" clId="Web-{8A0919A5-0E50-41BE-BAE4-1E2BA2D9AD59}" dt="2022-12-09T01:11:30.694" v="0" actId="20577"/>
        <pc:sldMkLst>
          <pc:docMk/>
          <pc:sldMk cId="238306832" sldId="256"/>
        </pc:sldMkLst>
        <pc:spChg chg="mod">
          <ac:chgData name="" userId="" providerId="" clId="Web-{8A0919A5-0E50-41BE-BAE4-1E2BA2D9AD59}" dt="2022-12-09T01:11:30.694" v="0" actId="20577"/>
          <ac:spMkLst>
            <pc:docMk/>
            <pc:sldMk cId="238306832" sldId="256"/>
            <ac:spMk id="2" creationId="{00000000-0000-0000-0000-000000000000}"/>
          </ac:spMkLst>
        </pc:spChg>
      </pc:sldChg>
    </pc:docChg>
  </pc:docChgLst>
  <pc:docChgLst>
    <pc:chgData name="志水 凜" userId="S::2101166@s.asojuku.ac.jp::e365e062-d0ef-4bcf-b12b-6328719b7d5c" providerId="AD" clId="Web-{1AFAA4E5-0E75-4D00-9A51-DDE464057C49}"/>
    <pc:docChg chg="modSld">
      <pc:chgData name="志水 凜" userId="S::2101166@s.asojuku.ac.jp::e365e062-d0ef-4bcf-b12b-6328719b7d5c" providerId="AD" clId="Web-{1AFAA4E5-0E75-4D00-9A51-DDE464057C49}" dt="2022-12-09T01:51:43.466" v="96" actId="1076"/>
      <pc:docMkLst>
        <pc:docMk/>
      </pc:docMkLst>
      <pc:sldChg chg="addSp delSp modSp">
        <pc:chgData name="志水 凜" userId="S::2101166@s.asojuku.ac.jp::e365e062-d0ef-4bcf-b12b-6328719b7d5c" providerId="AD" clId="Web-{1AFAA4E5-0E75-4D00-9A51-DDE464057C49}" dt="2022-12-09T01:51:43.466" v="96" actId="1076"/>
        <pc:sldMkLst>
          <pc:docMk/>
          <pc:sldMk cId="3465061771" sldId="258"/>
        </pc:sldMkLst>
        <pc:spChg chg="del">
          <ac:chgData name="志水 凜" userId="S::2101166@s.asojuku.ac.jp::e365e062-d0ef-4bcf-b12b-6328719b7d5c" providerId="AD" clId="Web-{1AFAA4E5-0E75-4D00-9A51-DDE464057C49}" dt="2022-12-09T01:49:55.011" v="61"/>
          <ac:spMkLst>
            <pc:docMk/>
            <pc:sldMk cId="3465061771" sldId="258"/>
            <ac:spMk id="3" creationId="{00000000-0000-0000-0000-000000000000}"/>
          </ac:spMkLst>
        </pc:spChg>
        <pc:spChg chg="del">
          <ac:chgData name="志水 凜" userId="S::2101166@s.asojuku.ac.jp::e365e062-d0ef-4bcf-b12b-6328719b7d5c" providerId="AD" clId="Web-{1AFAA4E5-0E75-4D00-9A51-DDE464057C49}" dt="2022-12-09T01:49:33.495" v="59"/>
          <ac:spMkLst>
            <pc:docMk/>
            <pc:sldMk cId="3465061771" sldId="258"/>
            <ac:spMk id="4" creationId="{00000000-0000-0000-0000-000000000000}"/>
          </ac:spMkLst>
        </pc:spChg>
        <pc:spChg chg="add mod">
          <ac:chgData name="志水 凜" userId="S::2101166@s.asojuku.ac.jp::e365e062-d0ef-4bcf-b12b-6328719b7d5c" providerId="AD" clId="Web-{1AFAA4E5-0E75-4D00-9A51-DDE464057C49}" dt="2022-12-09T01:50:35.340" v="67" actId="1076"/>
          <ac:spMkLst>
            <pc:docMk/>
            <pc:sldMk cId="3465061771" sldId="258"/>
            <ac:spMk id="5" creationId="{5619BD34-0722-76E1-B95D-889392A49A63}"/>
          </ac:spMkLst>
        </pc:spChg>
        <pc:spChg chg="add mod">
          <ac:chgData name="志水 凜" userId="S::2101166@s.asojuku.ac.jp::e365e062-d0ef-4bcf-b12b-6328719b7d5c" providerId="AD" clId="Web-{1AFAA4E5-0E75-4D00-9A51-DDE464057C49}" dt="2022-12-09T01:51:01.950" v="81" actId="1076"/>
          <ac:spMkLst>
            <pc:docMk/>
            <pc:sldMk cId="3465061771" sldId="258"/>
            <ac:spMk id="6" creationId="{2FFE2A69-D8A6-19AB-7D83-8B33BD7A198E}"/>
          </ac:spMkLst>
        </pc:spChg>
        <pc:spChg chg="add mod">
          <ac:chgData name="志水 凜" userId="S::2101166@s.asojuku.ac.jp::e365e062-d0ef-4bcf-b12b-6328719b7d5c" providerId="AD" clId="Web-{1AFAA4E5-0E75-4D00-9A51-DDE464057C49}" dt="2022-12-09T01:51:17.403" v="84" actId="1076"/>
          <ac:spMkLst>
            <pc:docMk/>
            <pc:sldMk cId="3465061771" sldId="258"/>
            <ac:spMk id="7" creationId="{560063FB-CD0D-056D-8994-6CEFED27DD05}"/>
          </ac:spMkLst>
        </pc:spChg>
        <pc:spChg chg="add mod">
          <ac:chgData name="志水 凜" userId="S::2101166@s.asojuku.ac.jp::e365e062-d0ef-4bcf-b12b-6328719b7d5c" providerId="AD" clId="Web-{1AFAA4E5-0E75-4D00-9A51-DDE464057C49}" dt="2022-12-09T01:51:26.966" v="93" actId="20577"/>
          <ac:spMkLst>
            <pc:docMk/>
            <pc:sldMk cId="3465061771" sldId="258"/>
            <ac:spMk id="8" creationId="{115E1F9E-95EE-2142-AC8C-38381F83EA40}"/>
          </ac:spMkLst>
        </pc:spChg>
        <pc:cxnChg chg="add mod">
          <ac:chgData name="志水 凜" userId="S::2101166@s.asojuku.ac.jp::e365e062-d0ef-4bcf-b12b-6328719b7d5c" providerId="AD" clId="Web-{1AFAA4E5-0E75-4D00-9A51-DDE464057C49}" dt="2022-12-09T01:51:43.466" v="96" actId="1076"/>
          <ac:cxnSpMkLst>
            <pc:docMk/>
            <pc:sldMk cId="3465061771" sldId="258"/>
            <ac:cxnSpMk id="9" creationId="{E0DB2230-1F71-01F2-A5C9-328933AC5E5F}"/>
          </ac:cxnSpMkLst>
        </pc:cxnChg>
      </pc:sldChg>
      <pc:sldChg chg="modSp">
        <pc:chgData name="志水 凜" userId="S::2101166@s.asojuku.ac.jp::e365e062-d0ef-4bcf-b12b-6328719b7d5c" providerId="AD" clId="Web-{1AFAA4E5-0E75-4D00-9A51-DDE464057C49}" dt="2022-12-09T01:47:31.680" v="58" actId="20577"/>
        <pc:sldMkLst>
          <pc:docMk/>
          <pc:sldMk cId="1626653565" sldId="260"/>
        </pc:sldMkLst>
        <pc:spChg chg="mod">
          <ac:chgData name="志水 凜" userId="S::2101166@s.asojuku.ac.jp::e365e062-d0ef-4bcf-b12b-6328719b7d5c" providerId="AD" clId="Web-{1AFAA4E5-0E75-4D00-9A51-DDE464057C49}" dt="2022-12-09T01:47:31.680" v="58" actId="20577"/>
          <ac:spMkLst>
            <pc:docMk/>
            <pc:sldMk cId="1626653565" sldId="260"/>
            <ac:spMk id="3" creationId="{00000000-0000-0000-0000-000000000000}"/>
          </ac:spMkLst>
        </pc:spChg>
      </pc:sldChg>
      <pc:sldChg chg="delSp modSp">
        <pc:chgData name="志水 凜" userId="S::2101166@s.asojuku.ac.jp::e365e062-d0ef-4bcf-b12b-6328719b7d5c" providerId="AD" clId="Web-{1AFAA4E5-0E75-4D00-9A51-DDE464057C49}" dt="2022-12-09T01:39:15.280" v="3" actId="1076"/>
        <pc:sldMkLst>
          <pc:docMk/>
          <pc:sldMk cId="2463603538" sldId="261"/>
        </pc:sldMkLst>
        <pc:spChg chg="del">
          <ac:chgData name="志水 凜" userId="S::2101166@s.asojuku.ac.jp::e365e062-d0ef-4bcf-b12b-6328719b7d5c" providerId="AD" clId="Web-{1AFAA4E5-0E75-4D00-9A51-DDE464057C49}" dt="2022-12-09T01:38:57.920" v="1"/>
          <ac:spMkLst>
            <pc:docMk/>
            <pc:sldMk cId="2463603538" sldId="261"/>
            <ac:spMk id="3" creationId="{00000000-0000-0000-0000-000000000000}"/>
          </ac:spMkLst>
        </pc:spChg>
        <pc:spChg chg="del">
          <ac:chgData name="志水 凜" userId="S::2101166@s.asojuku.ac.jp::e365e062-d0ef-4bcf-b12b-6328719b7d5c" providerId="AD" clId="Web-{1AFAA4E5-0E75-4D00-9A51-DDE464057C49}" dt="2022-12-09T01:38:53.702" v="0"/>
          <ac:spMkLst>
            <pc:docMk/>
            <pc:sldMk cId="2463603538" sldId="261"/>
            <ac:spMk id="4" creationId="{00000000-0000-0000-0000-000000000000}"/>
          </ac:spMkLst>
        </pc:spChg>
        <pc:spChg chg="mod">
          <ac:chgData name="志水 凜" userId="S::2101166@s.asojuku.ac.jp::e365e062-d0ef-4bcf-b12b-6328719b7d5c" providerId="AD" clId="Web-{1AFAA4E5-0E75-4D00-9A51-DDE464057C49}" dt="2022-12-09T01:39:15.280" v="3" actId="1076"/>
          <ac:spMkLst>
            <pc:docMk/>
            <pc:sldMk cId="2463603538" sldId="261"/>
            <ac:spMk id="5" creationId="{715A59FA-F88D-419B-BFA9-F518D7CB591A}"/>
          </ac:spMkLst>
        </pc:spChg>
      </pc:sldChg>
      <pc:sldChg chg="modSp">
        <pc:chgData name="志水 凜" userId="S::2101166@s.asojuku.ac.jp::e365e062-d0ef-4bcf-b12b-6328719b7d5c" providerId="AD" clId="Web-{1AFAA4E5-0E75-4D00-9A51-DDE464057C49}" dt="2022-12-09T01:47:27.243" v="57" actId="20577"/>
        <pc:sldMkLst>
          <pc:docMk/>
          <pc:sldMk cId="3555883490" sldId="262"/>
        </pc:sldMkLst>
        <pc:spChg chg="mod">
          <ac:chgData name="志水 凜" userId="S::2101166@s.asojuku.ac.jp::e365e062-d0ef-4bcf-b12b-6328719b7d5c" providerId="AD" clId="Web-{1AFAA4E5-0E75-4D00-9A51-DDE464057C49}" dt="2022-12-09T01:47:27.243" v="57" actId="20577"/>
          <ac:spMkLst>
            <pc:docMk/>
            <pc:sldMk cId="3555883490" sldId="262"/>
            <ac:spMk id="3" creationId="{00000000-0000-0000-0000-000000000000}"/>
          </ac:spMkLst>
        </pc:spChg>
      </pc:sldChg>
    </pc:docChg>
  </pc:docChgLst>
  <pc:docChgLst>
    <pc:chgData name="志水 凜" userId="S::2101166@s.asojuku.ac.jp::e365e062-d0ef-4bcf-b12b-6328719b7d5c" providerId="AD" clId="Web-{6D138A6D-4584-42AC-B41E-A06B8C1A1DF7}"/>
    <pc:docChg chg="modSld">
      <pc:chgData name="志水 凜" userId="S::2101166@s.asojuku.ac.jp::e365e062-d0ef-4bcf-b12b-6328719b7d5c" providerId="AD" clId="Web-{6D138A6D-4584-42AC-B41E-A06B8C1A1DF7}" dt="2022-12-09T01:34:24.226" v="47" actId="20577"/>
      <pc:docMkLst>
        <pc:docMk/>
      </pc:docMkLst>
      <pc:sldChg chg="modSp">
        <pc:chgData name="志水 凜" userId="S::2101166@s.asojuku.ac.jp::e365e062-d0ef-4bcf-b12b-6328719b7d5c" providerId="AD" clId="Web-{6D138A6D-4584-42AC-B41E-A06B8C1A1DF7}" dt="2022-12-09T01:34:24.226" v="47" actId="20577"/>
        <pc:sldMkLst>
          <pc:docMk/>
          <pc:sldMk cId="1362269485" sldId="259"/>
        </pc:sldMkLst>
        <pc:spChg chg="mod">
          <ac:chgData name="志水 凜" userId="S::2101166@s.asojuku.ac.jp::e365e062-d0ef-4bcf-b12b-6328719b7d5c" providerId="AD" clId="Web-{6D138A6D-4584-42AC-B41E-A06B8C1A1DF7}" dt="2022-12-09T01:34:24.226" v="47" actId="20577"/>
          <ac:spMkLst>
            <pc:docMk/>
            <pc:sldMk cId="1362269485" sldId="259"/>
            <ac:spMk id="3" creationId="{00000000-0000-0000-0000-000000000000}"/>
          </ac:spMkLst>
        </pc:spChg>
      </pc:sldChg>
      <pc:sldChg chg="modSp">
        <pc:chgData name="志水 凜" userId="S::2101166@s.asojuku.ac.jp::e365e062-d0ef-4bcf-b12b-6328719b7d5c" providerId="AD" clId="Web-{6D138A6D-4584-42AC-B41E-A06B8C1A1DF7}" dt="2022-12-09T01:32:09.519" v="32" actId="20577"/>
        <pc:sldMkLst>
          <pc:docMk/>
          <pc:sldMk cId="1626653565" sldId="260"/>
        </pc:sldMkLst>
        <pc:spChg chg="mod">
          <ac:chgData name="志水 凜" userId="S::2101166@s.asojuku.ac.jp::e365e062-d0ef-4bcf-b12b-6328719b7d5c" providerId="AD" clId="Web-{6D138A6D-4584-42AC-B41E-A06B8C1A1DF7}" dt="2022-12-09T01:32:09.519" v="32" actId="20577"/>
          <ac:spMkLst>
            <pc:docMk/>
            <pc:sldMk cId="1626653565" sldId="260"/>
            <ac:spMk id="3" creationId="{00000000-0000-0000-0000-000000000000}"/>
          </ac:spMkLst>
        </pc:spChg>
      </pc:sldChg>
    </pc:docChg>
  </pc:docChgLst>
  <pc:docChgLst>
    <pc:chgData name="志水 凜" userId="S::2101166@s.asojuku.ac.jp::e365e062-d0ef-4bcf-b12b-6328719b7d5c" providerId="AD" clId="Web-{D75C9775-624A-4D99-8F19-8C07B41E5E75}"/>
    <pc:docChg chg="modSld">
      <pc:chgData name="志水 凜" userId="S::2101166@s.asojuku.ac.jp::e365e062-d0ef-4bcf-b12b-6328719b7d5c" providerId="AD" clId="Web-{D75C9775-624A-4D99-8F19-8C07B41E5E75}" dt="2022-12-09T01:16:11.236" v="22" actId="20577"/>
      <pc:docMkLst>
        <pc:docMk/>
      </pc:docMkLst>
      <pc:sldChg chg="modSp">
        <pc:chgData name="志水 凜" userId="S::2101166@s.asojuku.ac.jp::e365e062-d0ef-4bcf-b12b-6328719b7d5c" providerId="AD" clId="Web-{D75C9775-624A-4D99-8F19-8C07B41E5E75}" dt="2022-12-09T01:14:04.390" v="9" actId="20577"/>
        <pc:sldMkLst>
          <pc:docMk/>
          <pc:sldMk cId="1362269485" sldId="259"/>
        </pc:sldMkLst>
        <pc:spChg chg="mod">
          <ac:chgData name="志水 凜" userId="S::2101166@s.asojuku.ac.jp::e365e062-d0ef-4bcf-b12b-6328719b7d5c" providerId="AD" clId="Web-{D75C9775-624A-4D99-8F19-8C07B41E5E75}" dt="2022-12-09T01:14:04.390" v="9" actId="20577"/>
          <ac:spMkLst>
            <pc:docMk/>
            <pc:sldMk cId="1362269485" sldId="259"/>
            <ac:spMk id="3" creationId="{00000000-0000-0000-0000-000000000000}"/>
          </ac:spMkLst>
        </pc:spChg>
      </pc:sldChg>
      <pc:sldChg chg="modSp">
        <pc:chgData name="志水 凜" userId="S::2101166@s.asojuku.ac.jp::e365e062-d0ef-4bcf-b12b-6328719b7d5c" providerId="AD" clId="Web-{D75C9775-624A-4D99-8F19-8C07B41E5E75}" dt="2022-12-09T01:14:13.671" v="11" actId="20577"/>
        <pc:sldMkLst>
          <pc:docMk/>
          <pc:sldMk cId="1626653565" sldId="260"/>
        </pc:sldMkLst>
        <pc:spChg chg="mod">
          <ac:chgData name="志水 凜" userId="S::2101166@s.asojuku.ac.jp::e365e062-d0ef-4bcf-b12b-6328719b7d5c" providerId="AD" clId="Web-{D75C9775-624A-4D99-8F19-8C07B41E5E75}" dt="2022-12-09T01:14:13.671" v="11" actId="20577"/>
          <ac:spMkLst>
            <pc:docMk/>
            <pc:sldMk cId="1626653565" sldId="260"/>
            <ac:spMk id="3" creationId="{00000000-0000-0000-0000-000000000000}"/>
          </ac:spMkLst>
        </pc:spChg>
      </pc:sldChg>
      <pc:sldChg chg="modSp">
        <pc:chgData name="志水 凜" userId="S::2101166@s.asojuku.ac.jp::e365e062-d0ef-4bcf-b12b-6328719b7d5c" providerId="AD" clId="Web-{D75C9775-624A-4D99-8F19-8C07B41E5E75}" dt="2022-12-09T01:16:11.236" v="22" actId="20577"/>
        <pc:sldMkLst>
          <pc:docMk/>
          <pc:sldMk cId="2463603538" sldId="261"/>
        </pc:sldMkLst>
        <pc:spChg chg="mod">
          <ac:chgData name="志水 凜" userId="S::2101166@s.asojuku.ac.jp::e365e062-d0ef-4bcf-b12b-6328719b7d5c" providerId="AD" clId="Web-{D75C9775-624A-4D99-8F19-8C07B41E5E75}" dt="2022-12-09T01:16:11.236" v="22" actId="20577"/>
          <ac:spMkLst>
            <pc:docMk/>
            <pc:sldMk cId="2463603538" sldId="261"/>
            <ac:spMk id="5" creationId="{715A59FA-F88D-419B-BFA9-F518D7CB591A}"/>
          </ac:spMkLst>
        </pc:spChg>
      </pc:sldChg>
    </pc:docChg>
  </pc:docChgLst>
  <pc:docChgLst>
    <pc:chgData name="志水 凜" userId="S::2101166@s.asojuku.ac.jp::e365e062-d0ef-4bcf-b12b-6328719b7d5c" providerId="AD" clId="Web-{8A0919A5-0E50-41BE-BAE4-1E2BA2D9AD59}"/>
    <pc:docChg chg="modSld">
      <pc:chgData name="志水 凜" userId="S::2101166@s.asojuku.ac.jp::e365e062-d0ef-4bcf-b12b-6328719b7d5c" providerId="AD" clId="Web-{8A0919A5-0E50-41BE-BAE4-1E2BA2D9AD59}" dt="2022-12-09T01:11:59.320" v="24" actId="20577"/>
      <pc:docMkLst>
        <pc:docMk/>
      </pc:docMkLst>
      <pc:sldChg chg="modSp">
        <pc:chgData name="志水 凜" userId="S::2101166@s.asojuku.ac.jp::e365e062-d0ef-4bcf-b12b-6328719b7d5c" providerId="AD" clId="Web-{8A0919A5-0E50-41BE-BAE4-1E2BA2D9AD59}" dt="2022-12-09T01:11:35.459" v="10" actId="20577"/>
        <pc:sldMkLst>
          <pc:docMk/>
          <pc:sldMk cId="238306832" sldId="256"/>
        </pc:sldMkLst>
        <pc:spChg chg="mod">
          <ac:chgData name="志水 凜" userId="S::2101166@s.asojuku.ac.jp::e365e062-d0ef-4bcf-b12b-6328719b7d5c" providerId="AD" clId="Web-{8A0919A5-0E50-41BE-BAE4-1E2BA2D9AD59}" dt="2022-12-09T01:11:35.459" v="10" actId="20577"/>
          <ac:spMkLst>
            <pc:docMk/>
            <pc:sldMk cId="238306832" sldId="256"/>
            <ac:spMk id="2" creationId="{00000000-0000-0000-0000-000000000000}"/>
          </ac:spMkLst>
        </pc:spChg>
      </pc:sldChg>
      <pc:sldChg chg="modSp">
        <pc:chgData name="志水 凜" userId="S::2101166@s.asojuku.ac.jp::e365e062-d0ef-4bcf-b12b-6328719b7d5c" providerId="AD" clId="Web-{8A0919A5-0E50-41BE-BAE4-1E2BA2D9AD59}" dt="2022-12-09T01:11:59.320" v="24" actId="20577"/>
        <pc:sldMkLst>
          <pc:docMk/>
          <pc:sldMk cId="1151446384" sldId="257"/>
        </pc:sldMkLst>
        <pc:spChg chg="mod">
          <ac:chgData name="志水 凜" userId="S::2101166@s.asojuku.ac.jp::e365e062-d0ef-4bcf-b12b-6328719b7d5c" providerId="AD" clId="Web-{8A0919A5-0E50-41BE-BAE4-1E2BA2D9AD59}" dt="2022-12-09T01:11:59.320" v="24" actId="20577"/>
          <ac:spMkLst>
            <pc:docMk/>
            <pc:sldMk cId="1151446384" sldId="257"/>
            <ac:spMk id="3" creationId="{00000000-0000-0000-0000-000000000000}"/>
          </ac:spMkLst>
        </pc:spChg>
      </pc:sldChg>
    </pc:docChg>
  </pc:docChgLst>
  <pc:docChgLst>
    <pc:chgData name="志水 凜" userId="e365e062-d0ef-4bcf-b12b-6328719b7d5c" providerId="ADAL" clId="{F4C75FD0-D6F7-43E7-B9DE-6910A0655808}"/>
    <pc:docChg chg="undo custSel modSld">
      <pc:chgData name="志水 凜" userId="e365e062-d0ef-4bcf-b12b-6328719b7d5c" providerId="ADAL" clId="{F4C75FD0-D6F7-43E7-B9DE-6910A0655808}" dt="2022-12-09T03:40:28.223" v="1250" actId="1076"/>
      <pc:docMkLst>
        <pc:docMk/>
      </pc:docMkLst>
      <pc:sldChg chg="modSp">
        <pc:chgData name="志水 凜" userId="e365e062-d0ef-4bcf-b12b-6328719b7d5c" providerId="ADAL" clId="{F4C75FD0-D6F7-43E7-B9DE-6910A0655808}" dt="2022-12-09T03:06:35.389" v="975" actId="2711"/>
        <pc:sldMkLst>
          <pc:docMk/>
          <pc:sldMk cId="238306832" sldId="256"/>
        </pc:sldMkLst>
        <pc:spChg chg="mod">
          <ac:chgData name="志水 凜" userId="e365e062-d0ef-4bcf-b12b-6328719b7d5c" providerId="ADAL" clId="{F4C75FD0-D6F7-43E7-B9DE-6910A0655808}" dt="2022-12-09T03:06:35.389" v="975" actId="2711"/>
          <ac:spMkLst>
            <pc:docMk/>
            <pc:sldMk cId="238306832" sldId="256"/>
            <ac:spMk id="3" creationId="{00000000-0000-0000-0000-000000000000}"/>
          </ac:spMkLst>
        </pc:spChg>
      </pc:sldChg>
      <pc:sldChg chg="addSp delSp modSp">
        <pc:chgData name="志水 凜" userId="e365e062-d0ef-4bcf-b12b-6328719b7d5c" providerId="ADAL" clId="{F4C75FD0-D6F7-43E7-B9DE-6910A0655808}" dt="2022-12-09T02:44:22.352" v="824" actId="14100"/>
        <pc:sldMkLst>
          <pc:docMk/>
          <pc:sldMk cId="3465061771" sldId="258"/>
        </pc:sldMkLst>
        <pc:spChg chg="add mod">
          <ac:chgData name="志水 凜" userId="e365e062-d0ef-4bcf-b12b-6328719b7d5c" providerId="ADAL" clId="{F4C75FD0-D6F7-43E7-B9DE-6910A0655808}" dt="2022-12-09T02:37:09.508" v="404" actId="1076"/>
          <ac:spMkLst>
            <pc:docMk/>
            <pc:sldMk cId="3465061771" sldId="258"/>
            <ac:spMk id="3" creationId="{ED54DC1C-D689-41E5-995B-AEF9E57FBBA5}"/>
          </ac:spMkLst>
        </pc:spChg>
        <pc:spChg chg="mod">
          <ac:chgData name="志水 凜" userId="e365e062-d0ef-4bcf-b12b-6328719b7d5c" providerId="ADAL" clId="{F4C75FD0-D6F7-43E7-B9DE-6910A0655808}" dt="2022-12-09T02:33:09.876" v="278" actId="14100"/>
          <ac:spMkLst>
            <pc:docMk/>
            <pc:sldMk cId="3465061771" sldId="258"/>
            <ac:spMk id="5" creationId="{5619BD34-0722-76E1-B95D-889392A49A63}"/>
          </ac:spMkLst>
        </pc:spChg>
        <pc:spChg chg="mod">
          <ac:chgData name="志水 凜" userId="e365e062-d0ef-4bcf-b12b-6328719b7d5c" providerId="ADAL" clId="{F4C75FD0-D6F7-43E7-B9DE-6910A0655808}" dt="2022-12-09T01:58:16.858" v="16" actId="1076"/>
          <ac:spMkLst>
            <pc:docMk/>
            <pc:sldMk cId="3465061771" sldId="258"/>
            <ac:spMk id="6" creationId="{2FFE2A69-D8A6-19AB-7D83-8B33BD7A198E}"/>
          </ac:spMkLst>
        </pc:spChg>
        <pc:spChg chg="mod">
          <ac:chgData name="志水 凜" userId="e365e062-d0ef-4bcf-b12b-6328719b7d5c" providerId="ADAL" clId="{F4C75FD0-D6F7-43E7-B9DE-6910A0655808}" dt="2022-12-09T02:33:03.624" v="276" actId="14100"/>
          <ac:spMkLst>
            <pc:docMk/>
            <pc:sldMk cId="3465061771" sldId="258"/>
            <ac:spMk id="7" creationId="{560063FB-CD0D-056D-8994-6CEFED27DD05}"/>
          </ac:spMkLst>
        </pc:spChg>
        <pc:spChg chg="mod">
          <ac:chgData name="志水 凜" userId="e365e062-d0ef-4bcf-b12b-6328719b7d5c" providerId="ADAL" clId="{F4C75FD0-D6F7-43E7-B9DE-6910A0655808}" dt="2022-12-09T02:00:21.688" v="41" actId="1076"/>
          <ac:spMkLst>
            <pc:docMk/>
            <pc:sldMk cId="3465061771" sldId="258"/>
            <ac:spMk id="8" creationId="{115E1F9E-95EE-2142-AC8C-38381F83EA40}"/>
          </ac:spMkLst>
        </pc:spChg>
        <pc:spChg chg="add mod">
          <ac:chgData name="志水 凜" userId="e365e062-d0ef-4bcf-b12b-6328719b7d5c" providerId="ADAL" clId="{F4C75FD0-D6F7-43E7-B9DE-6910A0655808}" dt="2022-12-09T02:37:32.773" v="405" actId="113"/>
          <ac:spMkLst>
            <pc:docMk/>
            <pc:sldMk cId="3465061771" sldId="258"/>
            <ac:spMk id="13" creationId="{B92F94EE-164A-438D-A1F9-F77EEFF1548F}"/>
          </ac:spMkLst>
        </pc:spChg>
        <pc:spChg chg="add mod">
          <ac:chgData name="志水 凜" userId="e365e062-d0ef-4bcf-b12b-6328719b7d5c" providerId="ADAL" clId="{F4C75FD0-D6F7-43E7-B9DE-6910A0655808}" dt="2022-12-09T02:36:29.935" v="388" actId="1076"/>
          <ac:spMkLst>
            <pc:docMk/>
            <pc:sldMk cId="3465061771" sldId="258"/>
            <ac:spMk id="14" creationId="{0558EE0D-AD86-4A2B-BC0E-35D420C2A79F}"/>
          </ac:spMkLst>
        </pc:spChg>
        <pc:spChg chg="add mod">
          <ac:chgData name="志水 凜" userId="e365e062-d0ef-4bcf-b12b-6328719b7d5c" providerId="ADAL" clId="{F4C75FD0-D6F7-43E7-B9DE-6910A0655808}" dt="2022-12-09T02:36:43.361" v="394" actId="1076"/>
          <ac:spMkLst>
            <pc:docMk/>
            <pc:sldMk cId="3465061771" sldId="258"/>
            <ac:spMk id="15" creationId="{2648A7F5-E14D-4094-85E5-10B78DECFAC1}"/>
          </ac:spMkLst>
        </pc:spChg>
        <pc:spChg chg="add mod">
          <ac:chgData name="志水 凜" userId="e365e062-d0ef-4bcf-b12b-6328719b7d5c" providerId="ADAL" clId="{F4C75FD0-D6F7-43E7-B9DE-6910A0655808}" dt="2022-12-09T02:37:36.371" v="406" actId="113"/>
          <ac:spMkLst>
            <pc:docMk/>
            <pc:sldMk cId="3465061771" sldId="258"/>
            <ac:spMk id="16" creationId="{09F6E213-4054-439A-9744-E4DA447B4766}"/>
          </ac:spMkLst>
        </pc:spChg>
        <pc:spChg chg="add del mod">
          <ac:chgData name="志水 凜" userId="e365e062-d0ef-4bcf-b12b-6328719b7d5c" providerId="ADAL" clId="{F4C75FD0-D6F7-43E7-B9DE-6910A0655808}" dt="2022-12-09T02:29:02.453" v="211" actId="478"/>
          <ac:spMkLst>
            <pc:docMk/>
            <pc:sldMk cId="3465061771" sldId="258"/>
            <ac:spMk id="17" creationId="{BF4C23F6-164A-4AC1-AEEA-B1A806701013}"/>
          </ac:spMkLst>
        </pc:spChg>
        <pc:spChg chg="add mod">
          <ac:chgData name="志水 凜" userId="e365e062-d0ef-4bcf-b12b-6328719b7d5c" providerId="ADAL" clId="{F4C75FD0-D6F7-43E7-B9DE-6910A0655808}" dt="2022-12-09T02:37:45.513" v="408" actId="1076"/>
          <ac:spMkLst>
            <pc:docMk/>
            <pc:sldMk cId="3465061771" sldId="258"/>
            <ac:spMk id="18" creationId="{9567DF29-0ABB-4C3A-8542-D027594A9EBB}"/>
          </ac:spMkLst>
        </pc:spChg>
        <pc:spChg chg="add mod">
          <ac:chgData name="志水 凜" userId="e365e062-d0ef-4bcf-b12b-6328719b7d5c" providerId="ADAL" clId="{F4C75FD0-D6F7-43E7-B9DE-6910A0655808}" dt="2022-12-09T02:36:49.836" v="398" actId="14100"/>
          <ac:spMkLst>
            <pc:docMk/>
            <pc:sldMk cId="3465061771" sldId="258"/>
            <ac:spMk id="19" creationId="{E32CB367-1E5A-4791-B54A-0700C15D4FD8}"/>
          </ac:spMkLst>
        </pc:spChg>
        <pc:spChg chg="add mod">
          <ac:chgData name="志水 凜" userId="e365e062-d0ef-4bcf-b12b-6328719b7d5c" providerId="ADAL" clId="{F4C75FD0-D6F7-43E7-B9DE-6910A0655808}" dt="2022-12-09T02:37:49.672" v="409" actId="113"/>
          <ac:spMkLst>
            <pc:docMk/>
            <pc:sldMk cId="3465061771" sldId="258"/>
            <ac:spMk id="21" creationId="{714AA497-1B33-4535-870F-097C897FB604}"/>
          </ac:spMkLst>
        </pc:spChg>
        <pc:spChg chg="add mod">
          <ac:chgData name="志水 凜" userId="e365e062-d0ef-4bcf-b12b-6328719b7d5c" providerId="ADAL" clId="{F4C75FD0-D6F7-43E7-B9DE-6910A0655808}" dt="2022-12-09T02:37:52.715" v="410" actId="113"/>
          <ac:spMkLst>
            <pc:docMk/>
            <pc:sldMk cId="3465061771" sldId="258"/>
            <ac:spMk id="22" creationId="{5E176633-8FD5-4B3A-8393-6180E1519E34}"/>
          </ac:spMkLst>
        </pc:spChg>
        <pc:spChg chg="add mod">
          <ac:chgData name="志水 凜" userId="e365e062-d0ef-4bcf-b12b-6328719b7d5c" providerId="ADAL" clId="{F4C75FD0-D6F7-43E7-B9DE-6910A0655808}" dt="2022-12-09T02:37:03.455" v="403" actId="1076"/>
          <ac:spMkLst>
            <pc:docMk/>
            <pc:sldMk cId="3465061771" sldId="258"/>
            <ac:spMk id="24" creationId="{7CCD260C-C5E9-4983-B9A2-98F01F18C5E9}"/>
          </ac:spMkLst>
        </pc:spChg>
        <pc:spChg chg="add mod">
          <ac:chgData name="志水 凜" userId="e365e062-d0ef-4bcf-b12b-6328719b7d5c" providerId="ADAL" clId="{F4C75FD0-D6F7-43E7-B9DE-6910A0655808}" dt="2022-12-09T02:37:55.149" v="411" actId="113"/>
          <ac:spMkLst>
            <pc:docMk/>
            <pc:sldMk cId="3465061771" sldId="258"/>
            <ac:spMk id="25" creationId="{1FA090AD-ED35-47D3-83EF-816B2C8462D8}"/>
          </ac:spMkLst>
        </pc:spChg>
        <pc:spChg chg="add mod">
          <ac:chgData name="志水 凜" userId="e365e062-d0ef-4bcf-b12b-6328719b7d5c" providerId="ADAL" clId="{F4C75FD0-D6F7-43E7-B9DE-6910A0655808}" dt="2022-12-09T02:44:22.352" v="824" actId="14100"/>
          <ac:spMkLst>
            <pc:docMk/>
            <pc:sldMk cId="3465061771" sldId="258"/>
            <ac:spMk id="26" creationId="{E717CD40-1F83-40B0-A56C-D5F7B561D422}"/>
          </ac:spMkLst>
        </pc:spChg>
        <pc:cxnChg chg="mod">
          <ac:chgData name="志水 凜" userId="e365e062-d0ef-4bcf-b12b-6328719b7d5c" providerId="ADAL" clId="{F4C75FD0-D6F7-43E7-B9DE-6910A0655808}" dt="2022-12-09T02:32:18.340" v="244" actId="1076"/>
          <ac:cxnSpMkLst>
            <pc:docMk/>
            <pc:sldMk cId="3465061771" sldId="258"/>
            <ac:cxnSpMk id="9" creationId="{E0DB2230-1F71-01F2-A5C9-328933AC5E5F}"/>
          </ac:cxnSpMkLst>
        </pc:cxnChg>
        <pc:cxnChg chg="add mod">
          <ac:chgData name="志水 凜" userId="e365e062-d0ef-4bcf-b12b-6328719b7d5c" providerId="ADAL" clId="{F4C75FD0-D6F7-43E7-B9DE-6910A0655808}" dt="2022-12-09T02:25:02.780" v="130" actId="1076"/>
          <ac:cxnSpMkLst>
            <pc:docMk/>
            <pc:sldMk cId="3465061771" sldId="258"/>
            <ac:cxnSpMk id="10" creationId="{2E8E672E-E025-4ADF-A66A-E7B1783C7F73}"/>
          </ac:cxnSpMkLst>
        </pc:cxnChg>
        <pc:cxnChg chg="add mod">
          <ac:chgData name="志水 凜" userId="e365e062-d0ef-4bcf-b12b-6328719b7d5c" providerId="ADAL" clId="{F4C75FD0-D6F7-43E7-B9DE-6910A0655808}" dt="2022-12-09T02:25:06.110" v="131" actId="1076"/>
          <ac:cxnSpMkLst>
            <pc:docMk/>
            <pc:sldMk cId="3465061771" sldId="258"/>
            <ac:cxnSpMk id="11" creationId="{B54D8EB7-F126-4AC8-8F59-BF416169B954}"/>
          </ac:cxnSpMkLst>
        </pc:cxnChg>
        <pc:cxnChg chg="add mod">
          <ac:chgData name="志水 凜" userId="e365e062-d0ef-4bcf-b12b-6328719b7d5c" providerId="ADAL" clId="{F4C75FD0-D6F7-43E7-B9DE-6910A0655808}" dt="2022-12-09T02:31:29" v="241" actId="1076"/>
          <ac:cxnSpMkLst>
            <pc:docMk/>
            <pc:sldMk cId="3465061771" sldId="258"/>
            <ac:cxnSpMk id="20" creationId="{AB56B21C-A333-45D1-AB4F-E8E1B2441EB0}"/>
          </ac:cxnSpMkLst>
        </pc:cxnChg>
        <pc:cxnChg chg="add del mod">
          <ac:chgData name="志水 凜" userId="e365e062-d0ef-4bcf-b12b-6328719b7d5c" providerId="ADAL" clId="{F4C75FD0-D6F7-43E7-B9DE-6910A0655808}" dt="2022-12-09T02:33:26.694" v="282" actId="478"/>
          <ac:cxnSpMkLst>
            <pc:docMk/>
            <pc:sldMk cId="3465061771" sldId="258"/>
            <ac:cxnSpMk id="23" creationId="{F46FA76F-E85D-465A-B7F9-C98732DD5059}"/>
          </ac:cxnSpMkLst>
        </pc:cxnChg>
      </pc:sldChg>
      <pc:sldChg chg="modSp">
        <pc:chgData name="志水 凜" userId="e365e062-d0ef-4bcf-b12b-6328719b7d5c" providerId="ADAL" clId="{F4C75FD0-D6F7-43E7-B9DE-6910A0655808}" dt="2022-12-09T03:39:49.092" v="1244" actId="1076"/>
        <pc:sldMkLst>
          <pc:docMk/>
          <pc:sldMk cId="1362269485" sldId="259"/>
        </pc:sldMkLst>
        <pc:spChg chg="mod">
          <ac:chgData name="志水 凜" userId="e365e062-d0ef-4bcf-b12b-6328719b7d5c" providerId="ADAL" clId="{F4C75FD0-D6F7-43E7-B9DE-6910A0655808}" dt="2022-12-09T03:39:49.092" v="1244" actId="1076"/>
          <ac:spMkLst>
            <pc:docMk/>
            <pc:sldMk cId="1362269485" sldId="259"/>
            <ac:spMk id="3" creationId="{00000000-0000-0000-0000-000000000000}"/>
          </ac:spMkLst>
        </pc:spChg>
      </pc:sldChg>
      <pc:sldChg chg="modSp">
        <pc:chgData name="志水 凜" userId="e365e062-d0ef-4bcf-b12b-6328719b7d5c" providerId="ADAL" clId="{F4C75FD0-D6F7-43E7-B9DE-6910A0655808}" dt="2022-12-09T03:39:39.807" v="1242" actId="403"/>
        <pc:sldMkLst>
          <pc:docMk/>
          <pc:sldMk cId="1626653565" sldId="260"/>
        </pc:sldMkLst>
        <pc:spChg chg="mod">
          <ac:chgData name="志水 凜" userId="e365e062-d0ef-4bcf-b12b-6328719b7d5c" providerId="ADAL" clId="{F4C75FD0-D6F7-43E7-B9DE-6910A0655808}" dt="2022-12-09T03:39:39.807" v="1242" actId="403"/>
          <ac:spMkLst>
            <pc:docMk/>
            <pc:sldMk cId="1626653565" sldId="260"/>
            <ac:spMk id="3" creationId="{00000000-0000-0000-0000-000000000000}"/>
          </ac:spMkLst>
        </pc:spChg>
      </pc:sldChg>
      <pc:sldChg chg="modSp">
        <pc:chgData name="志水 凜" userId="e365e062-d0ef-4bcf-b12b-6328719b7d5c" providerId="ADAL" clId="{F4C75FD0-D6F7-43E7-B9DE-6910A0655808}" dt="2022-12-09T03:40:28.223" v="1250" actId="1076"/>
        <pc:sldMkLst>
          <pc:docMk/>
          <pc:sldMk cId="2463603538" sldId="261"/>
        </pc:sldMkLst>
        <pc:spChg chg="mod">
          <ac:chgData name="志水 凜" userId="e365e062-d0ef-4bcf-b12b-6328719b7d5c" providerId="ADAL" clId="{F4C75FD0-D6F7-43E7-B9DE-6910A0655808}" dt="2022-12-09T03:40:28.223" v="1250" actId="1076"/>
          <ac:spMkLst>
            <pc:docMk/>
            <pc:sldMk cId="2463603538" sldId="261"/>
            <ac:spMk id="5" creationId="{715A59FA-F88D-419B-BFA9-F518D7CB591A}"/>
          </ac:spMkLst>
        </pc:spChg>
      </pc:sldChg>
      <pc:sldChg chg="modSp">
        <pc:chgData name="志水 凜" userId="e365e062-d0ef-4bcf-b12b-6328719b7d5c" providerId="ADAL" clId="{F4C75FD0-D6F7-43E7-B9DE-6910A0655808}" dt="2022-12-09T03:39:17.830" v="1239" actId="20577"/>
        <pc:sldMkLst>
          <pc:docMk/>
          <pc:sldMk cId="3555883490" sldId="262"/>
        </pc:sldMkLst>
        <pc:spChg chg="mod">
          <ac:chgData name="志水 凜" userId="e365e062-d0ef-4bcf-b12b-6328719b7d5c" providerId="ADAL" clId="{F4C75FD0-D6F7-43E7-B9DE-6910A0655808}" dt="2022-12-09T03:39:17.830" v="1239" actId="20577"/>
          <ac:spMkLst>
            <pc:docMk/>
            <pc:sldMk cId="3555883490" sldId="262"/>
            <ac:spMk id="3" creationId="{00000000-0000-0000-0000-000000000000}"/>
          </ac:spMkLst>
        </pc:spChg>
      </pc:sldChg>
    </pc:docChg>
  </pc:docChgLst>
  <pc:docChgLst>
    <pc:chgData name="志水 凜" userId="S::2101166@s.asojuku.ac.jp::e365e062-d0ef-4bcf-b12b-6328719b7d5c" providerId="AD" clId="Web-{6CB73ACC-5989-4670-948A-77968620EB5E}"/>
    <pc:docChg chg="modSld">
      <pc:chgData name="志水 凜" userId="S::2101166@s.asojuku.ac.jp::e365e062-d0ef-4bcf-b12b-6328719b7d5c" providerId="AD" clId="Web-{6CB73ACC-5989-4670-948A-77968620EB5E}" dt="2022-12-09T01:02:58.167" v="7" actId="20577"/>
      <pc:docMkLst>
        <pc:docMk/>
      </pc:docMkLst>
      <pc:sldChg chg="modSp">
        <pc:chgData name="志水 凜" userId="S::2101166@s.asojuku.ac.jp::e365e062-d0ef-4bcf-b12b-6328719b7d5c" providerId="AD" clId="Web-{6CB73ACC-5989-4670-948A-77968620EB5E}" dt="2022-12-09T01:02:58.167" v="7" actId="20577"/>
        <pc:sldMkLst>
          <pc:docMk/>
          <pc:sldMk cId="238306832" sldId="256"/>
        </pc:sldMkLst>
        <pc:spChg chg="mod">
          <ac:chgData name="志水 凜" userId="S::2101166@s.asojuku.ac.jp::e365e062-d0ef-4bcf-b12b-6328719b7d5c" providerId="AD" clId="Web-{6CB73ACC-5989-4670-948A-77968620EB5E}" dt="2022-12-09T01:02:58.167" v="7" actId="20577"/>
          <ac:spMkLst>
            <pc:docMk/>
            <pc:sldMk cId="238306832" sldId="25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0248A6B7-8BD8-44E4-8BA3-40A90FFB5A2E}" type="datetimeFigureOut">
              <a:rPr kumimoji="1" lang="ja-JP" altLang="en-US" smtClean="0"/>
              <a:t>2022/12/9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7A71B67-6146-4AAA-BBFC-59AA93715E5C}" type="slidenum">
              <a:rPr kumimoji="1" lang="ja-JP" altLang="en-US" smtClean="0"/>
              <a:t>‹#›</a:t>
            </a:fld>
            <a:endParaRPr kumimoji="1" lang="ja-JP" altLang="en-US"/>
          </a:p>
        </p:txBody>
      </p:sp>
    </p:spTree>
    <p:extLst>
      <p:ext uri="{BB962C8B-B14F-4D97-AF65-F5344CB8AC3E}">
        <p14:creationId xmlns:p14="http://schemas.microsoft.com/office/powerpoint/2010/main" val="2691262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248A6B7-8BD8-44E4-8BA3-40A90FFB5A2E}" type="datetimeFigureOut">
              <a:rPr kumimoji="1" lang="ja-JP" altLang="en-US" smtClean="0"/>
              <a:t>2022/12/9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7A71B67-6146-4AAA-BBFC-59AA93715E5C}" type="slidenum">
              <a:rPr kumimoji="1" lang="ja-JP" altLang="en-US" smtClean="0"/>
              <a:t>‹#›</a:t>
            </a:fld>
            <a:endParaRPr kumimoji="1" lang="ja-JP" altLang="en-US"/>
          </a:p>
        </p:txBody>
      </p:sp>
    </p:spTree>
    <p:extLst>
      <p:ext uri="{BB962C8B-B14F-4D97-AF65-F5344CB8AC3E}">
        <p14:creationId xmlns:p14="http://schemas.microsoft.com/office/powerpoint/2010/main" val="3426305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248A6B7-8BD8-44E4-8BA3-40A90FFB5A2E}" type="datetimeFigureOut">
              <a:rPr kumimoji="1" lang="ja-JP" altLang="en-US" smtClean="0"/>
              <a:t>2022/12/9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7A71B67-6146-4AAA-BBFC-59AA93715E5C}"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2087986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0248A6B7-8BD8-44E4-8BA3-40A90FFB5A2E}" type="datetimeFigureOut">
              <a:rPr kumimoji="1" lang="ja-JP" altLang="en-US" smtClean="0"/>
              <a:t>2022/12/9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A71B67-6146-4AAA-BBFC-59AA93715E5C}" type="slidenum">
              <a:rPr kumimoji="1" lang="ja-JP" altLang="en-US" smtClean="0"/>
              <a:t>‹#›</a:t>
            </a:fld>
            <a:endParaRPr kumimoji="1" lang="ja-JP" altLang="en-US"/>
          </a:p>
        </p:txBody>
      </p:sp>
    </p:spTree>
    <p:extLst>
      <p:ext uri="{BB962C8B-B14F-4D97-AF65-F5344CB8AC3E}">
        <p14:creationId xmlns:p14="http://schemas.microsoft.com/office/powerpoint/2010/main" val="2289421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0248A6B7-8BD8-44E4-8BA3-40A90FFB5A2E}" type="datetimeFigureOut">
              <a:rPr kumimoji="1" lang="ja-JP" altLang="en-US" smtClean="0"/>
              <a:t>2022/12/9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A71B67-6146-4AAA-BBFC-59AA93715E5C}"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3633682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0248A6B7-8BD8-44E4-8BA3-40A90FFB5A2E}" type="datetimeFigureOut">
              <a:rPr kumimoji="1" lang="ja-JP" altLang="en-US" smtClean="0"/>
              <a:t>2022/12/9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A71B67-6146-4AAA-BBFC-59AA93715E5C}" type="slidenum">
              <a:rPr kumimoji="1" lang="ja-JP" altLang="en-US" smtClean="0"/>
              <a:t>‹#›</a:t>
            </a:fld>
            <a:endParaRPr kumimoji="1" lang="ja-JP" altLang="en-US"/>
          </a:p>
        </p:txBody>
      </p:sp>
    </p:spTree>
    <p:extLst>
      <p:ext uri="{BB962C8B-B14F-4D97-AF65-F5344CB8AC3E}">
        <p14:creationId xmlns:p14="http://schemas.microsoft.com/office/powerpoint/2010/main" val="12316993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0248A6B7-8BD8-44E4-8BA3-40A90FFB5A2E}" type="datetimeFigureOut">
              <a:rPr kumimoji="1" lang="ja-JP" altLang="en-US" smtClean="0"/>
              <a:t>2022/12/9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A71B67-6146-4AAA-BBFC-59AA93715E5C}" type="slidenum">
              <a:rPr kumimoji="1" lang="ja-JP" altLang="en-US" smtClean="0"/>
              <a:t>‹#›</a:t>
            </a:fld>
            <a:endParaRPr kumimoji="1" lang="ja-JP" altLang="en-US"/>
          </a:p>
        </p:txBody>
      </p:sp>
    </p:spTree>
    <p:extLst>
      <p:ext uri="{BB962C8B-B14F-4D97-AF65-F5344CB8AC3E}">
        <p14:creationId xmlns:p14="http://schemas.microsoft.com/office/powerpoint/2010/main" val="28337895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0248A6B7-8BD8-44E4-8BA3-40A90FFB5A2E}" type="datetimeFigureOut">
              <a:rPr kumimoji="1" lang="ja-JP" altLang="en-US" smtClean="0"/>
              <a:t>2022/12/9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A71B67-6146-4AAA-BBFC-59AA93715E5C}" type="slidenum">
              <a:rPr kumimoji="1" lang="ja-JP" altLang="en-US" smtClean="0"/>
              <a:t>‹#›</a:t>
            </a:fld>
            <a:endParaRPr kumimoji="1" lang="ja-JP" altLang="en-US"/>
          </a:p>
        </p:txBody>
      </p:sp>
    </p:spTree>
    <p:extLst>
      <p:ext uri="{BB962C8B-B14F-4D97-AF65-F5344CB8AC3E}">
        <p14:creationId xmlns:p14="http://schemas.microsoft.com/office/powerpoint/2010/main" val="2128204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0248A6B7-8BD8-44E4-8BA3-40A90FFB5A2E}" type="datetimeFigureOut">
              <a:rPr kumimoji="1" lang="ja-JP" altLang="en-US" smtClean="0"/>
              <a:t>2022/12/9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A71B67-6146-4AAA-BBFC-59AA93715E5C}" type="slidenum">
              <a:rPr kumimoji="1" lang="ja-JP" altLang="en-US" smtClean="0"/>
              <a:t>‹#›</a:t>
            </a:fld>
            <a:endParaRPr kumimoji="1" lang="ja-JP" altLang="en-US"/>
          </a:p>
        </p:txBody>
      </p:sp>
    </p:spTree>
    <p:extLst>
      <p:ext uri="{BB962C8B-B14F-4D97-AF65-F5344CB8AC3E}">
        <p14:creationId xmlns:p14="http://schemas.microsoft.com/office/powerpoint/2010/main" val="2710079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248A6B7-8BD8-44E4-8BA3-40A90FFB5A2E}" type="datetimeFigureOut">
              <a:rPr kumimoji="1" lang="ja-JP" altLang="en-US" smtClean="0"/>
              <a:t>2022/12/9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7A71B67-6146-4AAA-BBFC-59AA93715E5C}" type="slidenum">
              <a:rPr kumimoji="1" lang="ja-JP" altLang="en-US" smtClean="0"/>
              <a:t>‹#›</a:t>
            </a:fld>
            <a:endParaRPr kumimoji="1" lang="ja-JP" altLang="en-US"/>
          </a:p>
        </p:txBody>
      </p:sp>
    </p:spTree>
    <p:extLst>
      <p:ext uri="{BB962C8B-B14F-4D97-AF65-F5344CB8AC3E}">
        <p14:creationId xmlns:p14="http://schemas.microsoft.com/office/powerpoint/2010/main" val="714519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0248A6B7-8BD8-44E4-8BA3-40A90FFB5A2E}" type="datetimeFigureOut">
              <a:rPr kumimoji="1" lang="ja-JP" altLang="en-US" smtClean="0"/>
              <a:t>2022/12/9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7A71B67-6146-4AAA-BBFC-59AA93715E5C}" type="slidenum">
              <a:rPr kumimoji="1" lang="ja-JP" altLang="en-US" smtClean="0"/>
              <a:t>‹#›</a:t>
            </a:fld>
            <a:endParaRPr kumimoji="1" lang="ja-JP" altLang="en-US"/>
          </a:p>
        </p:txBody>
      </p:sp>
    </p:spTree>
    <p:extLst>
      <p:ext uri="{BB962C8B-B14F-4D97-AF65-F5344CB8AC3E}">
        <p14:creationId xmlns:p14="http://schemas.microsoft.com/office/powerpoint/2010/main" val="3219600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0248A6B7-8BD8-44E4-8BA3-40A90FFB5A2E}" type="datetimeFigureOut">
              <a:rPr kumimoji="1" lang="ja-JP" altLang="en-US" smtClean="0"/>
              <a:t>2022/12/9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7A71B67-6146-4AAA-BBFC-59AA93715E5C}" type="slidenum">
              <a:rPr kumimoji="1" lang="ja-JP" altLang="en-US" smtClean="0"/>
              <a:t>‹#›</a:t>
            </a:fld>
            <a:endParaRPr kumimoji="1" lang="ja-JP" altLang="en-US"/>
          </a:p>
        </p:txBody>
      </p:sp>
    </p:spTree>
    <p:extLst>
      <p:ext uri="{BB962C8B-B14F-4D97-AF65-F5344CB8AC3E}">
        <p14:creationId xmlns:p14="http://schemas.microsoft.com/office/powerpoint/2010/main" val="568643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0248A6B7-8BD8-44E4-8BA3-40A90FFB5A2E}" type="datetimeFigureOut">
              <a:rPr kumimoji="1" lang="ja-JP" altLang="en-US" smtClean="0"/>
              <a:t>2022/12/9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7A71B67-6146-4AAA-BBFC-59AA93715E5C}" type="slidenum">
              <a:rPr kumimoji="1" lang="ja-JP" altLang="en-US" smtClean="0"/>
              <a:t>‹#›</a:t>
            </a:fld>
            <a:endParaRPr kumimoji="1" lang="ja-JP" altLang="en-US"/>
          </a:p>
        </p:txBody>
      </p:sp>
    </p:spTree>
    <p:extLst>
      <p:ext uri="{BB962C8B-B14F-4D97-AF65-F5344CB8AC3E}">
        <p14:creationId xmlns:p14="http://schemas.microsoft.com/office/powerpoint/2010/main" val="955348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48A6B7-8BD8-44E4-8BA3-40A90FFB5A2E}" type="datetimeFigureOut">
              <a:rPr kumimoji="1" lang="ja-JP" altLang="en-US" smtClean="0"/>
              <a:t>2022/12/9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7A71B67-6146-4AAA-BBFC-59AA93715E5C}" type="slidenum">
              <a:rPr kumimoji="1" lang="ja-JP" altLang="en-US" smtClean="0"/>
              <a:t>‹#›</a:t>
            </a:fld>
            <a:endParaRPr kumimoji="1" lang="ja-JP" altLang="en-US"/>
          </a:p>
        </p:txBody>
      </p:sp>
    </p:spTree>
    <p:extLst>
      <p:ext uri="{BB962C8B-B14F-4D97-AF65-F5344CB8AC3E}">
        <p14:creationId xmlns:p14="http://schemas.microsoft.com/office/powerpoint/2010/main" val="906900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248A6B7-8BD8-44E4-8BA3-40A90FFB5A2E}" type="datetimeFigureOut">
              <a:rPr kumimoji="1" lang="ja-JP" altLang="en-US" smtClean="0"/>
              <a:t>2022/12/9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7A71B67-6146-4AAA-BBFC-59AA93715E5C}" type="slidenum">
              <a:rPr kumimoji="1" lang="ja-JP" altLang="en-US" smtClean="0"/>
              <a:t>‹#›</a:t>
            </a:fld>
            <a:endParaRPr kumimoji="1" lang="ja-JP" altLang="en-US"/>
          </a:p>
        </p:txBody>
      </p:sp>
    </p:spTree>
    <p:extLst>
      <p:ext uri="{BB962C8B-B14F-4D97-AF65-F5344CB8AC3E}">
        <p14:creationId xmlns:p14="http://schemas.microsoft.com/office/powerpoint/2010/main" val="395889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248A6B7-8BD8-44E4-8BA3-40A90FFB5A2E}" type="datetimeFigureOut">
              <a:rPr kumimoji="1" lang="ja-JP" altLang="en-US" smtClean="0"/>
              <a:t>2022/12/9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A71B67-6146-4AAA-BBFC-59AA93715E5C}" type="slidenum">
              <a:rPr kumimoji="1" lang="ja-JP" altLang="en-US" smtClean="0"/>
              <a:t>‹#›</a:t>
            </a:fld>
            <a:endParaRPr kumimoji="1" lang="ja-JP" altLang="en-US"/>
          </a:p>
        </p:txBody>
      </p:sp>
    </p:spTree>
    <p:extLst>
      <p:ext uri="{BB962C8B-B14F-4D97-AF65-F5344CB8AC3E}">
        <p14:creationId xmlns:p14="http://schemas.microsoft.com/office/powerpoint/2010/main" val="3774491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248A6B7-8BD8-44E4-8BA3-40A90FFB5A2E}" type="datetimeFigureOut">
              <a:rPr kumimoji="1" lang="ja-JP" altLang="en-US" smtClean="0"/>
              <a:t>2022/12/9</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7A71B67-6146-4AAA-BBFC-59AA93715E5C}" type="slidenum">
              <a:rPr kumimoji="1" lang="ja-JP" altLang="en-US" smtClean="0"/>
              <a:t>‹#›</a:t>
            </a:fld>
            <a:endParaRPr kumimoji="1" lang="ja-JP" altLang="en-US"/>
          </a:p>
        </p:txBody>
      </p:sp>
    </p:spTree>
    <p:extLst>
      <p:ext uri="{BB962C8B-B14F-4D97-AF65-F5344CB8AC3E}">
        <p14:creationId xmlns:p14="http://schemas.microsoft.com/office/powerpoint/2010/main" val="31325425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japan-02.pepper.jp/GakuseiNoTamenoSportsYouhin/ItemList.php" TargetMode="External"/><Relationship Id="rId2" Type="http://schemas.openxmlformats.org/officeDocument/2006/relationships/hyperlink" Target="https://github.com/ASO2101166/GakuseiNoTamenoSportsYouhi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a:ea typeface="メイリオ"/>
              </a:rPr>
              <a:t>販売管理</a:t>
            </a:r>
            <a:r>
              <a:rPr kumimoji="1" lang="ja-JP" altLang="en-US" dirty="0">
                <a:ea typeface="メイリオ"/>
              </a:rPr>
              <a:t>システムの開発</a:t>
            </a:r>
            <a:endParaRPr lang="ja-JP" altLang="en-US" dirty="0">
              <a:ea typeface="メイリオ"/>
            </a:endParaRPr>
          </a:p>
        </p:txBody>
      </p:sp>
      <p:sp>
        <p:nvSpPr>
          <p:cNvPr id="3" name="サブタイトル 2"/>
          <p:cNvSpPr>
            <a:spLocks noGrp="1"/>
          </p:cNvSpPr>
          <p:nvPr>
            <p:ph type="subTitle" idx="1"/>
          </p:nvPr>
        </p:nvSpPr>
        <p:spPr/>
        <p:txBody>
          <a:bodyPr>
            <a:normAutofit/>
          </a:bodyPr>
          <a:lstStyle/>
          <a:p>
            <a:r>
              <a:rPr kumimoji="1" lang="ja-JP" altLang="en-US" sz="2400" dirty="0">
                <a:ea typeface="メイリオ"/>
              </a:rPr>
              <a:t>チーム：</a:t>
            </a:r>
            <a:r>
              <a:rPr lang="ja-JP" altLang="en-US" sz="2400" dirty="0">
                <a:latin typeface="+mj-ea"/>
                <a:ea typeface="+mj-ea"/>
              </a:rPr>
              <a:t>4班</a:t>
            </a:r>
            <a:endParaRPr kumimoji="1" lang="en-US" altLang="ja-JP" sz="2400" dirty="0">
              <a:latin typeface="+mj-ea"/>
              <a:ea typeface="+mj-ea"/>
            </a:endParaRPr>
          </a:p>
          <a:p>
            <a:r>
              <a:rPr lang="ja-JP" altLang="en-US" sz="2400" dirty="0">
                <a:ea typeface="メイリオ"/>
              </a:rPr>
              <a:t>メンバ：</a:t>
            </a:r>
            <a:r>
              <a:rPr lang="ja-JP" sz="2400" dirty="0">
                <a:latin typeface="+mj-ea"/>
                <a:ea typeface="+mj-ea"/>
                <a:cs typeface="+mn-lt"/>
              </a:rPr>
              <a:t>木原 大翔</a:t>
            </a:r>
            <a:r>
              <a:rPr lang="ja-JP" altLang="en-US" sz="2400" dirty="0">
                <a:latin typeface="+mj-ea"/>
                <a:ea typeface="+mj-ea"/>
              </a:rPr>
              <a:t>、</a:t>
            </a:r>
            <a:r>
              <a:rPr lang="ja-JP" sz="2400" dirty="0">
                <a:latin typeface="+mj-ea"/>
                <a:ea typeface="+mj-ea"/>
                <a:cs typeface="+mn-lt"/>
              </a:rPr>
              <a:t>市耒 彩羽</a:t>
            </a:r>
            <a:r>
              <a:rPr lang="ja-JP" altLang="en-US" sz="2400" dirty="0">
                <a:latin typeface="+mj-ea"/>
                <a:ea typeface="+mj-ea"/>
              </a:rPr>
              <a:t>、志水 凜、</a:t>
            </a:r>
            <a:r>
              <a:rPr lang="ja-JP" sz="2400" dirty="0">
                <a:latin typeface="+mj-ea"/>
                <a:ea typeface="+mj-ea"/>
                <a:cs typeface="+mn-lt"/>
              </a:rPr>
              <a:t>林 美月</a:t>
            </a:r>
            <a:r>
              <a:rPr lang="ja-JP" altLang="en-US" sz="2400" dirty="0">
                <a:latin typeface="+mj-ea"/>
                <a:ea typeface="+mj-ea"/>
                <a:cs typeface="+mn-lt"/>
              </a:rPr>
              <a:t>、</a:t>
            </a:r>
            <a:r>
              <a:rPr lang="ja-JP" sz="2400" dirty="0">
                <a:latin typeface="+mj-ea"/>
                <a:ea typeface="+mj-ea"/>
                <a:cs typeface="+mn-lt"/>
              </a:rPr>
              <a:t>齋藤 凱</a:t>
            </a:r>
          </a:p>
        </p:txBody>
      </p:sp>
    </p:spTree>
    <p:extLst>
      <p:ext uri="{BB962C8B-B14F-4D97-AF65-F5344CB8AC3E}">
        <p14:creationId xmlns:p14="http://schemas.microsoft.com/office/powerpoint/2010/main" val="238306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92925" y="624110"/>
            <a:ext cx="8911687" cy="741552"/>
          </a:xfr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60000"/>
                  <a:lumOff val="40000"/>
                </a:schemeClr>
              </a:gs>
            </a:gsLst>
            <a:lin ang="10800000" scaled="1"/>
            <a:tileRect/>
          </a:gradFill>
        </p:spPr>
        <p:txBody>
          <a:bodyPr/>
          <a:lstStyle/>
          <a:p>
            <a:r>
              <a:rPr kumimoji="1" lang="ja-JP" altLang="en-US"/>
              <a:t>開発概要</a:t>
            </a:r>
          </a:p>
        </p:txBody>
      </p:sp>
      <p:sp>
        <p:nvSpPr>
          <p:cNvPr id="3" name="コンテンツ プレースホルダー 2"/>
          <p:cNvSpPr>
            <a:spLocks noGrp="1"/>
          </p:cNvSpPr>
          <p:nvPr>
            <p:ph idx="1"/>
          </p:nvPr>
        </p:nvSpPr>
        <p:spPr/>
        <p:txBody>
          <a:bodyPr vert="horz" lIns="91440" tIns="45720" rIns="91440" bIns="45720" rtlCol="0" anchor="t">
            <a:normAutofit/>
          </a:bodyPr>
          <a:lstStyle/>
          <a:p>
            <a:r>
              <a:rPr kumimoji="1" lang="ja-JP" altLang="en-US" sz="2800">
                <a:ea typeface="メイリオ"/>
              </a:rPr>
              <a:t>このシステムは</a:t>
            </a:r>
            <a:r>
              <a:rPr lang="ja-JP" altLang="en-US" sz="2800">
                <a:ea typeface="メイリオ"/>
              </a:rPr>
              <a:t>学生</a:t>
            </a:r>
            <a:r>
              <a:rPr kumimoji="1" lang="ja-JP" altLang="en-US" sz="2800">
                <a:ea typeface="メイリオ"/>
              </a:rPr>
              <a:t>を対象とし、</a:t>
            </a:r>
            <a:r>
              <a:rPr lang="ja-JP" altLang="en-US" sz="2800">
                <a:ea typeface="メイリオ"/>
              </a:rPr>
              <a:t>スポーツ用品の販売を行うショッピングサイトの開発を行う</a:t>
            </a:r>
            <a:endParaRPr lang="en-US" altLang="ja-JP" sz="2800">
              <a:ea typeface="メイリオ"/>
            </a:endParaRPr>
          </a:p>
          <a:p>
            <a:r>
              <a:rPr kumimoji="1" lang="ja-JP" altLang="en-US" sz="2800"/>
              <a:t>以下の機能を開発する</a:t>
            </a:r>
            <a:endParaRPr kumimoji="1" lang="en-US" altLang="ja-JP" sz="2800"/>
          </a:p>
          <a:p>
            <a:pPr lvl="1">
              <a:buFont typeface="Wingdings" panose="05000000000000000000" pitchFamily="2" charset="2"/>
              <a:buChar char="Ø"/>
            </a:pPr>
            <a:r>
              <a:rPr lang="ja-JP" altLang="en-US" sz="2800">
                <a:ea typeface="メイリオ"/>
              </a:rPr>
              <a:t>ログイン機能</a:t>
            </a:r>
            <a:endParaRPr lang="en-US" altLang="ja-JP" sz="2800">
              <a:ea typeface="メイリオ"/>
            </a:endParaRPr>
          </a:p>
          <a:p>
            <a:pPr lvl="1">
              <a:buFont typeface="Wingdings" panose="05000000000000000000" pitchFamily="2" charset="2"/>
              <a:buChar char="Ø"/>
            </a:pPr>
            <a:r>
              <a:rPr lang="ja-JP" altLang="en-US" sz="2800">
                <a:ea typeface="メイリオ"/>
              </a:rPr>
              <a:t>商品表示</a:t>
            </a:r>
            <a:r>
              <a:rPr kumimoji="1" lang="ja-JP" altLang="en-US" sz="2800">
                <a:ea typeface="メイリオ"/>
              </a:rPr>
              <a:t>機能</a:t>
            </a:r>
            <a:endParaRPr kumimoji="1" lang="en-US" altLang="ja-JP" sz="2800">
              <a:ea typeface="メイリオ"/>
            </a:endParaRPr>
          </a:p>
          <a:p>
            <a:pPr lvl="1">
              <a:buFont typeface="Wingdings" panose="05000000000000000000" pitchFamily="2" charset="2"/>
              <a:buChar char="Ø"/>
            </a:pPr>
            <a:r>
              <a:rPr lang="ja-JP" altLang="en-US" sz="2800">
                <a:ea typeface="メイリオ"/>
              </a:rPr>
              <a:t>カート機能</a:t>
            </a:r>
          </a:p>
          <a:p>
            <a:pPr lvl="1">
              <a:buFont typeface="Wingdings" panose="05000000000000000000" pitchFamily="2" charset="2"/>
              <a:buChar char="Ø"/>
            </a:pPr>
            <a:r>
              <a:rPr lang="ja-JP" altLang="en-US" sz="2800">
                <a:ea typeface="メイリオ"/>
              </a:rPr>
              <a:t>注文履歴機能</a:t>
            </a:r>
            <a:endParaRPr lang="ja-JP" altLang="en-US" sz="2800" dirty="0">
              <a:ea typeface="メイリオ"/>
            </a:endParaRPr>
          </a:p>
        </p:txBody>
      </p:sp>
    </p:spTree>
    <p:extLst>
      <p:ext uri="{BB962C8B-B14F-4D97-AF65-F5344CB8AC3E}">
        <p14:creationId xmlns:p14="http://schemas.microsoft.com/office/powerpoint/2010/main" val="1151446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92925" y="624110"/>
            <a:ext cx="8911687" cy="741552"/>
          </a:xfr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60000"/>
                  <a:lumOff val="40000"/>
                </a:schemeClr>
              </a:gs>
            </a:gsLst>
            <a:lin ang="10800000" scaled="1"/>
            <a:tileRect/>
          </a:gradFill>
        </p:spPr>
        <p:txBody>
          <a:bodyPr/>
          <a:lstStyle/>
          <a:p>
            <a:r>
              <a:rPr kumimoji="1" lang="ja-JP" altLang="en-US"/>
              <a:t>開発スケジュール（予定と実績）</a:t>
            </a:r>
          </a:p>
        </p:txBody>
      </p:sp>
      <p:sp>
        <p:nvSpPr>
          <p:cNvPr id="5" name="正方形/長方形 4">
            <a:extLst>
              <a:ext uri="{FF2B5EF4-FFF2-40B4-BE49-F238E27FC236}">
                <a16:creationId xmlns:a16="http://schemas.microsoft.com/office/drawing/2014/main" id="{5619BD34-0722-76E1-B95D-889392A49A63}"/>
              </a:ext>
            </a:extLst>
          </p:cNvPr>
          <p:cNvSpPr/>
          <p:nvPr/>
        </p:nvSpPr>
        <p:spPr>
          <a:xfrm>
            <a:off x="1817974" y="2271890"/>
            <a:ext cx="9275898" cy="7902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 name="テキスト ボックス 5">
            <a:extLst>
              <a:ext uri="{FF2B5EF4-FFF2-40B4-BE49-F238E27FC236}">
                <a16:creationId xmlns:a16="http://schemas.microsoft.com/office/drawing/2014/main" id="{2FFE2A69-D8A6-19AB-7D83-8B33BD7A198E}"/>
              </a:ext>
            </a:extLst>
          </p:cNvPr>
          <p:cNvSpPr txBox="1"/>
          <p:nvPr/>
        </p:nvSpPr>
        <p:spPr>
          <a:xfrm>
            <a:off x="759640" y="2405390"/>
            <a:ext cx="105833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b="1">
                <a:ea typeface="メイリオ"/>
              </a:rPr>
              <a:t>予定</a:t>
            </a:r>
          </a:p>
        </p:txBody>
      </p:sp>
      <p:sp>
        <p:nvSpPr>
          <p:cNvPr id="7" name="正方形/長方形 6">
            <a:extLst>
              <a:ext uri="{FF2B5EF4-FFF2-40B4-BE49-F238E27FC236}">
                <a16:creationId xmlns:a16="http://schemas.microsoft.com/office/drawing/2014/main" id="{560063FB-CD0D-056D-8994-6CEFED27DD05}"/>
              </a:ext>
            </a:extLst>
          </p:cNvPr>
          <p:cNvSpPr/>
          <p:nvPr/>
        </p:nvSpPr>
        <p:spPr>
          <a:xfrm>
            <a:off x="1817973" y="3532121"/>
            <a:ext cx="10089260" cy="7902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 name="テキスト ボックス 7">
            <a:extLst>
              <a:ext uri="{FF2B5EF4-FFF2-40B4-BE49-F238E27FC236}">
                <a16:creationId xmlns:a16="http://schemas.microsoft.com/office/drawing/2014/main" id="{115E1F9E-95EE-2142-AC8C-38381F83EA40}"/>
              </a:ext>
            </a:extLst>
          </p:cNvPr>
          <p:cNvSpPr txBox="1"/>
          <p:nvPr/>
        </p:nvSpPr>
        <p:spPr>
          <a:xfrm>
            <a:off x="759640" y="3665621"/>
            <a:ext cx="105833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b="1" dirty="0">
                <a:ea typeface="メイリオ"/>
              </a:rPr>
              <a:t>実績</a:t>
            </a:r>
          </a:p>
        </p:txBody>
      </p:sp>
      <p:cxnSp>
        <p:nvCxnSpPr>
          <p:cNvPr id="9" name="直線矢印コネクタ 8">
            <a:extLst>
              <a:ext uri="{FF2B5EF4-FFF2-40B4-BE49-F238E27FC236}">
                <a16:creationId xmlns:a16="http://schemas.microsoft.com/office/drawing/2014/main" id="{E0DB2230-1F71-01F2-A5C9-328933AC5E5F}"/>
              </a:ext>
            </a:extLst>
          </p:cNvPr>
          <p:cNvCxnSpPr>
            <a:cxnSpLocks/>
          </p:cNvCxnSpPr>
          <p:nvPr/>
        </p:nvCxnSpPr>
        <p:spPr>
          <a:xfrm>
            <a:off x="8160162" y="3532120"/>
            <a:ext cx="0" cy="790221"/>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ED54DC1C-D689-41E5-995B-AEF9E57FBBA5}"/>
              </a:ext>
            </a:extLst>
          </p:cNvPr>
          <p:cNvSpPr txBox="1"/>
          <p:nvPr/>
        </p:nvSpPr>
        <p:spPr>
          <a:xfrm>
            <a:off x="1459870" y="1804793"/>
            <a:ext cx="938438" cy="461665"/>
          </a:xfrm>
          <a:prstGeom prst="rect">
            <a:avLst/>
          </a:prstGeom>
          <a:noFill/>
        </p:spPr>
        <p:txBody>
          <a:bodyPr wrap="square" rtlCol="0">
            <a:spAutoFit/>
          </a:bodyPr>
          <a:lstStyle/>
          <a:p>
            <a:r>
              <a:rPr kumimoji="1" lang="en-US" altLang="ja-JP" sz="2400" b="1" dirty="0"/>
              <a:t>9/12</a:t>
            </a:r>
            <a:endParaRPr kumimoji="1" lang="ja-JP" altLang="en-US" sz="2400" b="1" dirty="0"/>
          </a:p>
        </p:txBody>
      </p:sp>
      <p:cxnSp>
        <p:nvCxnSpPr>
          <p:cNvPr id="10" name="直線矢印コネクタ 9">
            <a:extLst>
              <a:ext uri="{FF2B5EF4-FFF2-40B4-BE49-F238E27FC236}">
                <a16:creationId xmlns:a16="http://schemas.microsoft.com/office/drawing/2014/main" id="{2E8E672E-E025-4ADF-A66A-E7B1783C7F73}"/>
              </a:ext>
            </a:extLst>
          </p:cNvPr>
          <p:cNvCxnSpPr>
            <a:cxnSpLocks/>
          </p:cNvCxnSpPr>
          <p:nvPr/>
        </p:nvCxnSpPr>
        <p:spPr>
          <a:xfrm>
            <a:off x="8166701" y="2271889"/>
            <a:ext cx="0" cy="79022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B54D8EB7-F126-4AC8-8F59-BF416169B954}"/>
              </a:ext>
            </a:extLst>
          </p:cNvPr>
          <p:cNvCxnSpPr>
            <a:cxnSpLocks/>
          </p:cNvCxnSpPr>
          <p:nvPr/>
        </p:nvCxnSpPr>
        <p:spPr>
          <a:xfrm>
            <a:off x="4874657" y="2291564"/>
            <a:ext cx="0" cy="790221"/>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B92F94EE-164A-438D-A1F9-F77EEFF1548F}"/>
              </a:ext>
            </a:extLst>
          </p:cNvPr>
          <p:cNvSpPr txBox="1"/>
          <p:nvPr/>
        </p:nvSpPr>
        <p:spPr>
          <a:xfrm>
            <a:off x="2028088" y="2478396"/>
            <a:ext cx="2636454" cy="461665"/>
          </a:xfrm>
          <a:prstGeom prst="rect">
            <a:avLst/>
          </a:prstGeom>
          <a:noFill/>
        </p:spPr>
        <p:txBody>
          <a:bodyPr wrap="square" rtlCol="0">
            <a:spAutoFit/>
          </a:bodyPr>
          <a:lstStyle/>
          <a:p>
            <a:r>
              <a:rPr kumimoji="1" lang="ja-JP" altLang="en-US" sz="2400" b="1" dirty="0"/>
              <a:t>企画・画面設計書</a:t>
            </a:r>
          </a:p>
        </p:txBody>
      </p:sp>
      <p:sp>
        <p:nvSpPr>
          <p:cNvPr id="14" name="テキスト ボックス 13">
            <a:extLst>
              <a:ext uri="{FF2B5EF4-FFF2-40B4-BE49-F238E27FC236}">
                <a16:creationId xmlns:a16="http://schemas.microsoft.com/office/drawing/2014/main" id="{0558EE0D-AD86-4A2B-BC0E-35D420C2A79F}"/>
              </a:ext>
            </a:extLst>
          </p:cNvPr>
          <p:cNvSpPr txBox="1"/>
          <p:nvPr/>
        </p:nvSpPr>
        <p:spPr>
          <a:xfrm>
            <a:off x="4419905" y="1816002"/>
            <a:ext cx="938438" cy="461665"/>
          </a:xfrm>
          <a:prstGeom prst="rect">
            <a:avLst/>
          </a:prstGeom>
          <a:noFill/>
        </p:spPr>
        <p:txBody>
          <a:bodyPr wrap="square" rtlCol="0">
            <a:spAutoFit/>
          </a:bodyPr>
          <a:lstStyle/>
          <a:p>
            <a:r>
              <a:rPr lang="en-US" altLang="ja-JP" sz="2400" b="1" dirty="0"/>
              <a:t>10/3</a:t>
            </a:r>
            <a:endParaRPr kumimoji="1" lang="ja-JP" altLang="en-US" sz="2400" b="1" dirty="0"/>
          </a:p>
        </p:txBody>
      </p:sp>
      <p:sp>
        <p:nvSpPr>
          <p:cNvPr id="15" name="テキスト ボックス 14">
            <a:extLst>
              <a:ext uri="{FF2B5EF4-FFF2-40B4-BE49-F238E27FC236}">
                <a16:creationId xmlns:a16="http://schemas.microsoft.com/office/drawing/2014/main" id="{2648A7F5-E14D-4094-85E5-10B78DECFAC1}"/>
              </a:ext>
            </a:extLst>
          </p:cNvPr>
          <p:cNvSpPr txBox="1"/>
          <p:nvPr/>
        </p:nvSpPr>
        <p:spPr>
          <a:xfrm>
            <a:off x="7645813" y="1828712"/>
            <a:ext cx="1028698" cy="461665"/>
          </a:xfrm>
          <a:prstGeom prst="rect">
            <a:avLst/>
          </a:prstGeom>
          <a:noFill/>
        </p:spPr>
        <p:txBody>
          <a:bodyPr wrap="square" rtlCol="0">
            <a:spAutoFit/>
          </a:bodyPr>
          <a:lstStyle/>
          <a:p>
            <a:r>
              <a:rPr lang="en-US" altLang="ja-JP" sz="2400" b="1" dirty="0"/>
              <a:t>10/31</a:t>
            </a:r>
            <a:endParaRPr kumimoji="1" lang="ja-JP" altLang="en-US" sz="2400" b="1" dirty="0"/>
          </a:p>
        </p:txBody>
      </p:sp>
      <p:sp>
        <p:nvSpPr>
          <p:cNvPr id="16" name="テキスト ボックス 15">
            <a:extLst>
              <a:ext uri="{FF2B5EF4-FFF2-40B4-BE49-F238E27FC236}">
                <a16:creationId xmlns:a16="http://schemas.microsoft.com/office/drawing/2014/main" id="{09F6E213-4054-439A-9744-E4DA447B4766}"/>
              </a:ext>
            </a:extLst>
          </p:cNvPr>
          <p:cNvSpPr txBox="1"/>
          <p:nvPr/>
        </p:nvSpPr>
        <p:spPr>
          <a:xfrm>
            <a:off x="5341036" y="2321688"/>
            <a:ext cx="2475258" cy="707886"/>
          </a:xfrm>
          <a:prstGeom prst="rect">
            <a:avLst/>
          </a:prstGeom>
          <a:noFill/>
        </p:spPr>
        <p:txBody>
          <a:bodyPr wrap="square" rtlCol="0">
            <a:spAutoFit/>
          </a:bodyPr>
          <a:lstStyle/>
          <a:p>
            <a:pPr algn="ctr"/>
            <a:r>
              <a:rPr lang="ja-JP" altLang="en-US" sz="2000" b="1" dirty="0"/>
              <a:t>データベース設計書</a:t>
            </a:r>
            <a:endParaRPr lang="en-US" altLang="ja-JP" sz="2000" b="1" dirty="0"/>
          </a:p>
          <a:p>
            <a:pPr algn="ctr"/>
            <a:r>
              <a:rPr lang="ja-JP" altLang="en-US" sz="2000" b="1" dirty="0"/>
              <a:t>開発環境構築</a:t>
            </a:r>
            <a:endParaRPr kumimoji="1" lang="ja-JP" altLang="en-US" sz="2000" b="1" dirty="0"/>
          </a:p>
        </p:txBody>
      </p:sp>
      <p:sp>
        <p:nvSpPr>
          <p:cNvPr id="18" name="テキスト ボックス 17">
            <a:extLst>
              <a:ext uri="{FF2B5EF4-FFF2-40B4-BE49-F238E27FC236}">
                <a16:creationId xmlns:a16="http://schemas.microsoft.com/office/drawing/2014/main" id="{9567DF29-0ABB-4C3A-8542-D027594A9EBB}"/>
              </a:ext>
            </a:extLst>
          </p:cNvPr>
          <p:cNvSpPr txBox="1"/>
          <p:nvPr/>
        </p:nvSpPr>
        <p:spPr>
          <a:xfrm>
            <a:off x="9258883" y="2487746"/>
            <a:ext cx="818474" cy="461665"/>
          </a:xfrm>
          <a:prstGeom prst="rect">
            <a:avLst/>
          </a:prstGeom>
          <a:noFill/>
        </p:spPr>
        <p:txBody>
          <a:bodyPr wrap="square" rtlCol="0">
            <a:spAutoFit/>
          </a:bodyPr>
          <a:lstStyle/>
          <a:p>
            <a:r>
              <a:rPr kumimoji="1" lang="ja-JP" altLang="en-US" sz="2400" b="1" dirty="0"/>
              <a:t>構築</a:t>
            </a:r>
          </a:p>
        </p:txBody>
      </p:sp>
      <p:sp>
        <p:nvSpPr>
          <p:cNvPr id="19" name="テキスト ボックス 18">
            <a:extLst>
              <a:ext uri="{FF2B5EF4-FFF2-40B4-BE49-F238E27FC236}">
                <a16:creationId xmlns:a16="http://schemas.microsoft.com/office/drawing/2014/main" id="{E32CB367-1E5A-4791-B54A-0700C15D4FD8}"/>
              </a:ext>
            </a:extLst>
          </p:cNvPr>
          <p:cNvSpPr txBox="1"/>
          <p:nvPr/>
        </p:nvSpPr>
        <p:spPr>
          <a:xfrm>
            <a:off x="10459224" y="1835673"/>
            <a:ext cx="1028698" cy="461665"/>
          </a:xfrm>
          <a:prstGeom prst="rect">
            <a:avLst/>
          </a:prstGeom>
          <a:noFill/>
        </p:spPr>
        <p:txBody>
          <a:bodyPr wrap="square" rtlCol="0">
            <a:spAutoFit/>
          </a:bodyPr>
          <a:lstStyle/>
          <a:p>
            <a:r>
              <a:rPr lang="en-US" altLang="ja-JP" sz="2400" b="1" dirty="0"/>
              <a:t>11/28</a:t>
            </a:r>
            <a:endParaRPr kumimoji="1" lang="ja-JP" altLang="en-US" sz="2400" b="1" dirty="0"/>
          </a:p>
        </p:txBody>
      </p:sp>
      <p:cxnSp>
        <p:nvCxnSpPr>
          <p:cNvPr id="20" name="直線矢印コネクタ 19">
            <a:extLst>
              <a:ext uri="{FF2B5EF4-FFF2-40B4-BE49-F238E27FC236}">
                <a16:creationId xmlns:a16="http://schemas.microsoft.com/office/drawing/2014/main" id="{AB56B21C-A333-45D1-AB4F-E8E1B2441EB0}"/>
              </a:ext>
            </a:extLst>
          </p:cNvPr>
          <p:cNvCxnSpPr>
            <a:cxnSpLocks/>
          </p:cNvCxnSpPr>
          <p:nvPr/>
        </p:nvCxnSpPr>
        <p:spPr>
          <a:xfrm>
            <a:off x="4874657" y="3551795"/>
            <a:ext cx="0" cy="790221"/>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714AA497-1B33-4535-870F-097C897FB604}"/>
              </a:ext>
            </a:extLst>
          </p:cNvPr>
          <p:cNvSpPr txBox="1"/>
          <p:nvPr/>
        </p:nvSpPr>
        <p:spPr>
          <a:xfrm>
            <a:off x="2028088" y="3748711"/>
            <a:ext cx="2636454" cy="461665"/>
          </a:xfrm>
          <a:prstGeom prst="rect">
            <a:avLst/>
          </a:prstGeom>
          <a:noFill/>
        </p:spPr>
        <p:txBody>
          <a:bodyPr wrap="square" rtlCol="0">
            <a:spAutoFit/>
          </a:bodyPr>
          <a:lstStyle/>
          <a:p>
            <a:r>
              <a:rPr kumimoji="1" lang="ja-JP" altLang="en-US" sz="2400" b="1" dirty="0"/>
              <a:t>企画・画面設計書</a:t>
            </a:r>
          </a:p>
        </p:txBody>
      </p:sp>
      <p:sp>
        <p:nvSpPr>
          <p:cNvPr id="22" name="テキスト ボックス 21">
            <a:extLst>
              <a:ext uri="{FF2B5EF4-FFF2-40B4-BE49-F238E27FC236}">
                <a16:creationId xmlns:a16="http://schemas.microsoft.com/office/drawing/2014/main" id="{5E176633-8FD5-4B3A-8393-6180E1519E34}"/>
              </a:ext>
            </a:extLst>
          </p:cNvPr>
          <p:cNvSpPr txBox="1"/>
          <p:nvPr/>
        </p:nvSpPr>
        <p:spPr>
          <a:xfrm>
            <a:off x="5307225" y="3587454"/>
            <a:ext cx="2475258" cy="707886"/>
          </a:xfrm>
          <a:prstGeom prst="rect">
            <a:avLst/>
          </a:prstGeom>
          <a:noFill/>
        </p:spPr>
        <p:txBody>
          <a:bodyPr wrap="square" rtlCol="0">
            <a:spAutoFit/>
          </a:bodyPr>
          <a:lstStyle/>
          <a:p>
            <a:pPr algn="ctr"/>
            <a:r>
              <a:rPr lang="ja-JP" altLang="en-US" sz="2000" b="1" dirty="0"/>
              <a:t>データベース設計書</a:t>
            </a:r>
            <a:endParaRPr lang="en-US" altLang="ja-JP" sz="2000" b="1" dirty="0"/>
          </a:p>
          <a:p>
            <a:pPr algn="ctr"/>
            <a:r>
              <a:rPr lang="ja-JP" altLang="en-US" sz="2000" b="1" dirty="0"/>
              <a:t>機能一覧</a:t>
            </a:r>
            <a:endParaRPr lang="en-US" altLang="ja-JP" sz="2000" b="1" dirty="0"/>
          </a:p>
        </p:txBody>
      </p:sp>
      <p:sp>
        <p:nvSpPr>
          <p:cNvPr id="24" name="テキスト ボックス 23">
            <a:extLst>
              <a:ext uri="{FF2B5EF4-FFF2-40B4-BE49-F238E27FC236}">
                <a16:creationId xmlns:a16="http://schemas.microsoft.com/office/drawing/2014/main" id="{7CCD260C-C5E9-4983-B9A2-98F01F18C5E9}"/>
              </a:ext>
            </a:extLst>
          </p:cNvPr>
          <p:cNvSpPr txBox="1"/>
          <p:nvPr/>
        </p:nvSpPr>
        <p:spPr>
          <a:xfrm>
            <a:off x="11412705" y="3043684"/>
            <a:ext cx="846369" cy="461665"/>
          </a:xfrm>
          <a:prstGeom prst="rect">
            <a:avLst/>
          </a:prstGeom>
          <a:noFill/>
        </p:spPr>
        <p:txBody>
          <a:bodyPr wrap="square" rtlCol="0">
            <a:spAutoFit/>
          </a:bodyPr>
          <a:lstStyle/>
          <a:p>
            <a:r>
              <a:rPr lang="en-US" altLang="ja-JP" sz="2400" b="1" dirty="0"/>
              <a:t>12/5</a:t>
            </a:r>
            <a:endParaRPr kumimoji="1" lang="ja-JP" altLang="en-US" sz="2400" b="1" dirty="0"/>
          </a:p>
        </p:txBody>
      </p:sp>
      <p:sp>
        <p:nvSpPr>
          <p:cNvPr id="25" name="テキスト ボックス 24">
            <a:extLst>
              <a:ext uri="{FF2B5EF4-FFF2-40B4-BE49-F238E27FC236}">
                <a16:creationId xmlns:a16="http://schemas.microsoft.com/office/drawing/2014/main" id="{1FA090AD-ED35-47D3-83EF-816B2C8462D8}"/>
              </a:ext>
            </a:extLst>
          </p:cNvPr>
          <p:cNvSpPr txBox="1"/>
          <p:nvPr/>
        </p:nvSpPr>
        <p:spPr>
          <a:xfrm>
            <a:off x="8610503" y="3725082"/>
            <a:ext cx="2933709" cy="461665"/>
          </a:xfrm>
          <a:prstGeom prst="rect">
            <a:avLst/>
          </a:prstGeom>
          <a:noFill/>
        </p:spPr>
        <p:txBody>
          <a:bodyPr wrap="square" rtlCol="0">
            <a:spAutoFit/>
          </a:bodyPr>
          <a:lstStyle/>
          <a:p>
            <a:r>
              <a:rPr lang="ja-JP" altLang="en-US" sz="2400" b="1" dirty="0"/>
              <a:t>開発環境</a:t>
            </a:r>
            <a:r>
              <a:rPr kumimoji="1" lang="ja-JP" altLang="en-US" sz="2400" b="1" dirty="0"/>
              <a:t>構築・構築</a:t>
            </a:r>
          </a:p>
        </p:txBody>
      </p:sp>
      <p:sp>
        <p:nvSpPr>
          <p:cNvPr id="26" name="コンテンツ プレースホルダー 2">
            <a:extLst>
              <a:ext uri="{FF2B5EF4-FFF2-40B4-BE49-F238E27FC236}">
                <a16:creationId xmlns:a16="http://schemas.microsoft.com/office/drawing/2014/main" id="{E717CD40-1F83-40B0-A56C-D5F7B561D422}"/>
              </a:ext>
            </a:extLst>
          </p:cNvPr>
          <p:cNvSpPr>
            <a:spLocks noGrp="1"/>
          </p:cNvSpPr>
          <p:nvPr>
            <p:ph idx="1"/>
          </p:nvPr>
        </p:nvSpPr>
        <p:spPr>
          <a:xfrm>
            <a:off x="2178472" y="4811912"/>
            <a:ext cx="8915400" cy="1588888"/>
          </a:xfrm>
        </p:spPr>
        <p:txBody>
          <a:bodyPr>
            <a:normAutofit/>
          </a:bodyPr>
          <a:lstStyle/>
          <a:p>
            <a:r>
              <a:rPr lang="ja-JP" altLang="en-US" sz="2800" dirty="0"/>
              <a:t>１０月内に開発環境構築を終わらせることが出来ず、最終的に一週間の遅れが生じてしまった</a:t>
            </a:r>
            <a:endParaRPr kumimoji="1" lang="en-US" altLang="ja-JP" sz="2800" dirty="0"/>
          </a:p>
        </p:txBody>
      </p:sp>
    </p:spTree>
    <p:extLst>
      <p:ext uri="{BB962C8B-B14F-4D97-AF65-F5344CB8AC3E}">
        <p14:creationId xmlns:p14="http://schemas.microsoft.com/office/powerpoint/2010/main" val="3465061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92925" y="624110"/>
            <a:ext cx="8911687" cy="741552"/>
          </a:xfr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60000"/>
                  <a:lumOff val="40000"/>
                </a:schemeClr>
              </a:gs>
            </a:gsLst>
            <a:lin ang="10800000" scaled="1"/>
            <a:tileRect/>
          </a:gradFill>
        </p:spPr>
        <p:txBody>
          <a:bodyPr/>
          <a:lstStyle/>
          <a:p>
            <a:r>
              <a:rPr kumimoji="1" lang="ja-JP" altLang="en-US"/>
              <a:t>工夫した</a:t>
            </a:r>
            <a:r>
              <a:rPr lang="ja-JP" altLang="en-US"/>
              <a:t>点</a:t>
            </a:r>
            <a:endParaRPr kumimoji="1" lang="ja-JP" altLang="en-US"/>
          </a:p>
        </p:txBody>
      </p:sp>
      <p:sp>
        <p:nvSpPr>
          <p:cNvPr id="3" name="コンテンツ プレースホルダー 2"/>
          <p:cNvSpPr>
            <a:spLocks noGrp="1"/>
          </p:cNvSpPr>
          <p:nvPr>
            <p:ph idx="1"/>
          </p:nvPr>
        </p:nvSpPr>
        <p:spPr>
          <a:xfrm>
            <a:off x="2120289" y="2203938"/>
            <a:ext cx="8915400" cy="3777622"/>
          </a:xfrm>
        </p:spPr>
        <p:txBody>
          <a:bodyPr vert="horz" lIns="91440" tIns="45720" rIns="91440" bIns="45720" rtlCol="0" anchor="t">
            <a:normAutofit/>
          </a:bodyPr>
          <a:lstStyle/>
          <a:p>
            <a:r>
              <a:rPr lang="ja-JP" altLang="en-US" sz="3200" dirty="0">
                <a:ea typeface="メイリオ"/>
              </a:rPr>
              <a:t>当</a:t>
            </a:r>
            <a:r>
              <a:rPr kumimoji="1" lang="ja-JP" altLang="en-US" sz="3200" dirty="0">
                <a:ea typeface="メイリオ"/>
              </a:rPr>
              <a:t>システムの開発にあたり、以下の点を工夫し</a:t>
            </a:r>
            <a:r>
              <a:rPr lang="ja-JP" altLang="en-US" sz="3200" dirty="0">
                <a:ea typeface="メイリオ"/>
              </a:rPr>
              <a:t>た</a:t>
            </a:r>
            <a:endParaRPr lang="en-US" altLang="ja-JP" sz="3200" dirty="0">
              <a:ea typeface="メイリオ" panose="020B0604030504040204" pitchFamily="34" charset="-128"/>
            </a:endParaRPr>
          </a:p>
          <a:p>
            <a:pPr lvl="1">
              <a:buFont typeface="Wingdings" charset="2"/>
              <a:buChar char="Ø"/>
            </a:pPr>
            <a:r>
              <a:rPr lang="ja-JP" altLang="en-US" sz="2800" dirty="0">
                <a:ea typeface="メイリオ"/>
              </a:rPr>
              <a:t>一人ひとりにあった作業を分担するようにした</a:t>
            </a:r>
            <a:endParaRPr lang="en-US" altLang="ja-JP" sz="2800" dirty="0">
              <a:ea typeface="メイリオ"/>
            </a:endParaRPr>
          </a:p>
          <a:p>
            <a:pPr lvl="1">
              <a:buFont typeface="Wingdings" charset="2"/>
              <a:buChar char="Ø"/>
            </a:pPr>
            <a:r>
              <a:rPr lang="ja-JP" altLang="en-US" sz="2800" dirty="0">
                <a:ea typeface="メイリオ" panose="020B0604030504040204" pitchFamily="34" charset="-128"/>
              </a:rPr>
              <a:t>レビューを受けた際に次からはそこを直すように心がけた</a:t>
            </a:r>
          </a:p>
          <a:p>
            <a:pPr lvl="1"/>
            <a:endParaRPr lang="ja-JP" altLang="en-US" sz="3200" dirty="0">
              <a:ea typeface="メイリオ" panose="020B0604030504040204" pitchFamily="34" charset="-128"/>
            </a:endParaRPr>
          </a:p>
        </p:txBody>
      </p:sp>
    </p:spTree>
    <p:extLst>
      <p:ext uri="{BB962C8B-B14F-4D97-AF65-F5344CB8AC3E}">
        <p14:creationId xmlns:p14="http://schemas.microsoft.com/office/powerpoint/2010/main" val="1362269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92925" y="624110"/>
            <a:ext cx="8911687" cy="741552"/>
          </a:xfr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60000"/>
                  <a:lumOff val="40000"/>
                </a:schemeClr>
              </a:gs>
            </a:gsLst>
            <a:lin ang="10800000" scaled="1"/>
            <a:tileRect/>
          </a:gradFill>
        </p:spPr>
        <p:txBody>
          <a:bodyPr/>
          <a:lstStyle/>
          <a:p>
            <a:r>
              <a:rPr kumimoji="1" lang="ja-JP" altLang="en-US"/>
              <a:t>苦労した点</a:t>
            </a:r>
          </a:p>
        </p:txBody>
      </p:sp>
      <p:sp>
        <p:nvSpPr>
          <p:cNvPr id="3" name="コンテンツ プレースホルダー 2"/>
          <p:cNvSpPr>
            <a:spLocks noGrp="1"/>
          </p:cNvSpPr>
          <p:nvPr>
            <p:ph idx="1"/>
          </p:nvPr>
        </p:nvSpPr>
        <p:spPr/>
        <p:txBody>
          <a:bodyPr vert="horz" lIns="91440" tIns="45720" rIns="91440" bIns="45720" rtlCol="0" anchor="t">
            <a:normAutofit/>
          </a:bodyPr>
          <a:lstStyle/>
          <a:p>
            <a:r>
              <a:rPr kumimoji="1" lang="ja-JP" altLang="en-US" sz="3200" dirty="0"/>
              <a:t>当システムの開発にあたり、以下のような問題が発生した</a:t>
            </a:r>
            <a:endParaRPr kumimoji="1" lang="en-US" altLang="ja-JP" sz="3200" dirty="0"/>
          </a:p>
          <a:p>
            <a:pPr lvl="1">
              <a:buFont typeface="Wingdings" charset="2"/>
              <a:buChar char="Ø"/>
            </a:pPr>
            <a:r>
              <a:rPr lang="ja-JP" altLang="en-US" sz="2800" dirty="0">
                <a:ea typeface="メイリオ"/>
              </a:rPr>
              <a:t>時間配分がうまくできておらず、最後忙しくなってしまった</a:t>
            </a:r>
          </a:p>
          <a:p>
            <a:pPr lvl="1">
              <a:buFont typeface="Wingdings" charset="2"/>
              <a:buChar char="Ø"/>
            </a:pPr>
            <a:r>
              <a:rPr lang="ja-JP" altLang="en-US" sz="2800" dirty="0">
                <a:ea typeface="メイリオ"/>
              </a:rPr>
              <a:t>分担をうまくできず、手が空いている状態の人がいるということが多かった</a:t>
            </a:r>
            <a:endParaRPr lang="ja-JP" altLang="en-US" sz="3200" dirty="0"/>
          </a:p>
        </p:txBody>
      </p:sp>
    </p:spTree>
    <p:extLst>
      <p:ext uri="{BB962C8B-B14F-4D97-AF65-F5344CB8AC3E}">
        <p14:creationId xmlns:p14="http://schemas.microsoft.com/office/powerpoint/2010/main" val="1626653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92925" y="624110"/>
            <a:ext cx="8911687" cy="741552"/>
          </a:xfr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60000"/>
                  <a:lumOff val="40000"/>
                </a:schemeClr>
              </a:gs>
            </a:gsLst>
            <a:lin ang="10800000" scaled="1"/>
            <a:tileRect/>
          </a:gradFill>
        </p:spPr>
        <p:txBody>
          <a:bodyPr/>
          <a:lstStyle/>
          <a:p>
            <a:r>
              <a:rPr kumimoji="1" lang="ja-JP" altLang="en-US"/>
              <a:t>デモンストレーション</a:t>
            </a:r>
          </a:p>
        </p:txBody>
      </p:sp>
      <p:sp>
        <p:nvSpPr>
          <p:cNvPr id="5" name="正方形/長方形 4">
            <a:extLst>
              <a:ext uri="{FF2B5EF4-FFF2-40B4-BE49-F238E27FC236}">
                <a16:creationId xmlns:a16="http://schemas.microsoft.com/office/drawing/2014/main" id="{715A59FA-F88D-419B-BFA9-F518D7CB591A}"/>
              </a:ext>
            </a:extLst>
          </p:cNvPr>
          <p:cNvSpPr/>
          <p:nvPr/>
        </p:nvSpPr>
        <p:spPr>
          <a:xfrm>
            <a:off x="1163357" y="2363443"/>
            <a:ext cx="10600979" cy="3539430"/>
          </a:xfrm>
          <a:prstGeom prst="rect">
            <a:avLst/>
          </a:prstGeom>
        </p:spPr>
        <p:txBody>
          <a:bodyPr wrap="square" lIns="91440" tIns="45720" rIns="91440" bIns="45720" anchor="t">
            <a:spAutoFit/>
          </a:bodyPr>
          <a:lstStyle/>
          <a:p>
            <a:r>
              <a:rPr lang="en-US" altLang="ja-JP" sz="3200" b="1" dirty="0" err="1">
                <a:solidFill>
                  <a:srgbClr val="FF0000"/>
                </a:solidFill>
                <a:ea typeface="メイリオ"/>
              </a:rPr>
              <a:t>Github</a:t>
            </a:r>
            <a:r>
              <a:rPr lang="ja-JP" altLang="en-US" sz="3200" b="1" dirty="0">
                <a:solidFill>
                  <a:srgbClr val="FF0000"/>
                </a:solidFill>
                <a:ea typeface="メイリオ"/>
              </a:rPr>
              <a:t>のリンク：</a:t>
            </a:r>
            <a:r>
              <a:rPr lang="ja-JP" sz="3200" b="1" dirty="0">
                <a:solidFill>
                  <a:srgbClr val="000000"/>
                </a:solidFill>
                <a:ea typeface="メイリオ"/>
                <a:hlinkClick r:id="rId2"/>
              </a:rPr>
              <a:t>https://github.com/ASO2101166/GakuseiNoTamenoSportsYouhin</a:t>
            </a:r>
            <a:endParaRPr lang="ja-JP" sz="3200" b="1" dirty="0">
              <a:ea typeface="メイリオ"/>
            </a:endParaRPr>
          </a:p>
          <a:p>
            <a:r>
              <a:rPr lang="en-US" altLang="ja-JP" sz="3200" b="1" dirty="0">
                <a:solidFill>
                  <a:srgbClr val="FF0000"/>
                </a:solidFill>
                <a:ea typeface="メイリオ"/>
              </a:rPr>
              <a:t>web</a:t>
            </a:r>
            <a:r>
              <a:rPr lang="ja-JP" altLang="en-US" sz="3200" b="1" dirty="0">
                <a:solidFill>
                  <a:srgbClr val="FF0000"/>
                </a:solidFill>
                <a:ea typeface="メイリオ"/>
              </a:rPr>
              <a:t>サイトのリンク：</a:t>
            </a:r>
            <a:endParaRPr lang="en-US" altLang="ja-JP" sz="3200" b="1" dirty="0">
              <a:solidFill>
                <a:srgbClr val="FF0000"/>
              </a:solidFill>
              <a:ea typeface="メイリオ"/>
            </a:endParaRPr>
          </a:p>
          <a:p>
            <a:r>
              <a:rPr lang="en-US" altLang="ja-JP" sz="3200" b="1" dirty="0">
                <a:ea typeface="+mn-lt"/>
                <a:hlinkClick r:id="rId3"/>
              </a:rPr>
              <a:t>https://japan-02.pepper.jp/GakuseiNoTamenoSportsYouhin/ItemList.php</a:t>
            </a:r>
            <a:endParaRPr lang="ja-JP" sz="3200" b="1" dirty="0">
              <a:solidFill>
                <a:srgbClr val="000000"/>
              </a:solidFill>
              <a:ea typeface="メイリオ"/>
            </a:endParaRPr>
          </a:p>
        </p:txBody>
      </p:sp>
    </p:spTree>
    <p:extLst>
      <p:ext uri="{BB962C8B-B14F-4D97-AF65-F5344CB8AC3E}">
        <p14:creationId xmlns:p14="http://schemas.microsoft.com/office/powerpoint/2010/main" val="2463603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92925" y="624110"/>
            <a:ext cx="8911687" cy="741552"/>
          </a:xfr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60000"/>
                  <a:lumOff val="40000"/>
                </a:schemeClr>
              </a:gs>
            </a:gsLst>
            <a:lin ang="10800000" scaled="1"/>
            <a:tileRect/>
          </a:gradFill>
        </p:spPr>
        <p:txBody>
          <a:bodyPr/>
          <a:lstStyle/>
          <a:p>
            <a:r>
              <a:rPr lang="ja-JP" altLang="en-US"/>
              <a:t>振り返り</a:t>
            </a:r>
            <a:endParaRPr kumimoji="1" lang="ja-JP" altLang="en-US"/>
          </a:p>
        </p:txBody>
      </p:sp>
      <p:sp>
        <p:nvSpPr>
          <p:cNvPr id="3" name="コンテンツ プレースホルダー 2"/>
          <p:cNvSpPr>
            <a:spLocks noGrp="1"/>
          </p:cNvSpPr>
          <p:nvPr>
            <p:ph idx="1"/>
          </p:nvPr>
        </p:nvSpPr>
        <p:spPr/>
        <p:txBody>
          <a:bodyPr>
            <a:normAutofit/>
          </a:bodyPr>
          <a:lstStyle/>
          <a:p>
            <a:r>
              <a:rPr kumimoji="1" lang="ja-JP" altLang="en-US" sz="2800" dirty="0"/>
              <a:t>今回の開発では、話し合いながら進めることが出来たのが良かった。</a:t>
            </a:r>
            <a:endParaRPr kumimoji="1" lang="en-US" altLang="ja-JP" sz="2800" dirty="0"/>
          </a:p>
          <a:p>
            <a:r>
              <a:rPr kumimoji="1" lang="ja-JP" altLang="en-US" sz="2800" dirty="0"/>
              <a:t>予定より一週間多くかかってしまった。開発期間とマンパワーのバランスを考える必要性を痛感した。</a:t>
            </a:r>
            <a:endParaRPr kumimoji="1" lang="en-US" altLang="ja-JP" sz="2800" dirty="0"/>
          </a:p>
          <a:p>
            <a:r>
              <a:rPr lang="ja-JP" altLang="en-US" sz="2800" dirty="0"/>
              <a:t>この経験を活かし、今後の開発では作業の分担に気を配り進捗に遅れが出ないようにしたい。</a:t>
            </a:r>
            <a:endParaRPr kumimoji="1" lang="ja-JP" altLang="en-US" sz="2800" dirty="0"/>
          </a:p>
        </p:txBody>
      </p:sp>
    </p:spTree>
    <p:extLst>
      <p:ext uri="{BB962C8B-B14F-4D97-AF65-F5344CB8AC3E}">
        <p14:creationId xmlns:p14="http://schemas.microsoft.com/office/powerpoint/2010/main" val="3555883490"/>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7081BF80CDABE2409E7AC03002E0EC18" ma:contentTypeVersion="10" ma:contentTypeDescription="新しいドキュメントを作成します。" ma:contentTypeScope="" ma:versionID="b2f676b6e4c12f396925ab5b2c078a5f">
  <xsd:schema xmlns:xsd="http://www.w3.org/2001/XMLSchema" xmlns:xs="http://www.w3.org/2001/XMLSchema" xmlns:p="http://schemas.microsoft.com/office/2006/metadata/properties" xmlns:ns2="af97f005-77d1-4ca0-aa66-92d9fef63111" xmlns:ns3="5693f406-aeca-4321-a656-3a9a02e36084" targetNamespace="http://schemas.microsoft.com/office/2006/metadata/properties" ma:root="true" ma:fieldsID="2bcebfd713198aa62b4e81fd16cc3509" ns2:_="" ns3:_="">
    <xsd:import namespace="af97f005-77d1-4ca0-aa66-92d9fef63111"/>
    <xsd:import namespace="5693f406-aeca-4321-a656-3a9a02e36084"/>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97f005-77d1-4ca0-aa66-92d9fef6311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画像タグ" ma:readOnly="false" ma:fieldId="{5cf76f15-5ced-4ddc-b409-7134ff3c332f}" ma:taxonomyMulti="true" ma:sspId="7a3d4e50-da24-4b51-9333-67165e7dee8a"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693f406-aeca-4321-a656-3a9a02e36084"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c7584f32-d41a-4eb7-994e-d634a4e0d282}" ma:internalName="TaxCatchAll" ma:showField="CatchAllData" ma:web="5693f406-aeca-4321-a656-3a9a02e3608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591948-A541-4303-8AAA-E1DD8CE594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97f005-77d1-4ca0-aa66-92d9fef63111"/>
    <ds:schemaRef ds:uri="5693f406-aeca-4321-a656-3a9a02e3608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7D2C665-D726-4C4B-BA46-F52E52EADCB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93</TotalTime>
  <Words>306</Words>
  <Application>Microsoft Office PowerPoint</Application>
  <PresentationFormat>ワイド画面</PresentationFormat>
  <Paragraphs>43</Paragraphs>
  <Slides>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vt:i4>
      </vt:variant>
    </vt:vector>
  </HeadingPairs>
  <TitlesOfParts>
    <vt:vector size="13" baseType="lpstr">
      <vt:lpstr>メイリオ</vt:lpstr>
      <vt:lpstr>Arial</vt:lpstr>
      <vt:lpstr>Century Gothic</vt:lpstr>
      <vt:lpstr>Wingdings</vt:lpstr>
      <vt:lpstr>Wingdings 3</vt:lpstr>
      <vt:lpstr>ウィスプ</vt:lpstr>
      <vt:lpstr>販売管理システムの開発</vt:lpstr>
      <vt:lpstr>開発概要</vt:lpstr>
      <vt:lpstr>開発スケジュール（予定と実績）</vt:lpstr>
      <vt:lpstr>工夫した点</vt:lpstr>
      <vt:lpstr>苦労した点</vt:lpstr>
      <vt:lpstr>デモンストレーション</vt:lpstr>
      <vt:lpstr>振り返り</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〇〇〇〇システムの開発</dc:title>
  <dc:creator>高橋　政博</dc:creator>
  <cp:lastModifiedBy>志水 凜</cp:lastModifiedBy>
  <cp:revision>107</cp:revision>
  <dcterms:created xsi:type="dcterms:W3CDTF">2020-12-02T01:38:33Z</dcterms:created>
  <dcterms:modified xsi:type="dcterms:W3CDTF">2022-12-09T03:40:37Z</dcterms:modified>
</cp:coreProperties>
</file>