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57C46-0642-4DFD-9FF7-2EA3877E2649}" v="2" dt="2022-12-14T01:23:03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志水 凜" userId="S::2101166@s.asojuku.ac.jp::e365e062-d0ef-4bcf-b12b-6328719b7d5c" providerId="AD" clId="Web-{6D138A6D-4584-42AC-B41E-A06B8C1A1DF7}"/>
    <pc:docChg chg="modSld">
      <pc:chgData name="志水 凜" userId="S::2101166@s.asojuku.ac.jp::e365e062-d0ef-4bcf-b12b-6328719b7d5c" providerId="AD" clId="Web-{6D138A6D-4584-42AC-B41E-A06B8C1A1DF7}" dt="2022-12-09T01:34:24.226" v="47" actId="20577"/>
      <pc:docMkLst>
        <pc:docMk/>
      </pc:docMkLst>
      <pc:sldChg chg="modSp">
        <pc:chgData name="志水 凜" userId="S::2101166@s.asojuku.ac.jp::e365e062-d0ef-4bcf-b12b-6328719b7d5c" providerId="AD" clId="Web-{6D138A6D-4584-42AC-B41E-A06B8C1A1DF7}" dt="2022-12-09T01:34:24.226" v="47" actId="20577"/>
        <pc:sldMkLst>
          <pc:docMk/>
          <pc:sldMk cId="1362269485" sldId="259"/>
        </pc:sldMkLst>
        <pc:spChg chg="mod">
          <ac:chgData name="志水 凜" userId="S::2101166@s.asojuku.ac.jp::e365e062-d0ef-4bcf-b12b-6328719b7d5c" providerId="AD" clId="Web-{6D138A6D-4584-42AC-B41E-A06B8C1A1DF7}" dt="2022-12-09T01:34:24.226" v="47" actId="20577"/>
          <ac:spMkLst>
            <pc:docMk/>
            <pc:sldMk cId="1362269485" sldId="259"/>
            <ac:spMk id="3" creationId="{00000000-0000-0000-0000-000000000000}"/>
          </ac:spMkLst>
        </pc:spChg>
      </pc:sldChg>
      <pc:sldChg chg="modSp">
        <pc:chgData name="志水 凜" userId="S::2101166@s.asojuku.ac.jp::e365e062-d0ef-4bcf-b12b-6328719b7d5c" providerId="AD" clId="Web-{6D138A6D-4584-42AC-B41E-A06B8C1A1DF7}" dt="2022-12-09T01:32:09.519" v="32" actId="20577"/>
        <pc:sldMkLst>
          <pc:docMk/>
          <pc:sldMk cId="1626653565" sldId="260"/>
        </pc:sldMkLst>
        <pc:spChg chg="mod">
          <ac:chgData name="志水 凜" userId="S::2101166@s.asojuku.ac.jp::e365e062-d0ef-4bcf-b12b-6328719b7d5c" providerId="AD" clId="Web-{6D138A6D-4584-42AC-B41E-A06B8C1A1DF7}" dt="2022-12-09T01:32:09.519" v="32" actId="20577"/>
          <ac:spMkLst>
            <pc:docMk/>
            <pc:sldMk cId="1626653565" sldId="260"/>
            <ac:spMk id="3" creationId="{00000000-0000-0000-0000-000000000000}"/>
          </ac:spMkLst>
        </pc:spChg>
      </pc:sldChg>
    </pc:docChg>
  </pc:docChgLst>
  <pc:docChgLst>
    <pc:chgData name="志水 凜" userId="S::2101166@s.asojuku.ac.jp::e365e062-d0ef-4bcf-b12b-6328719b7d5c" providerId="AD" clId="Web-{8A0919A5-0E50-41BE-BAE4-1E2BA2D9AD59}"/>
    <pc:docChg chg="modSld">
      <pc:chgData name="志水 凜" userId="S::2101166@s.asojuku.ac.jp::e365e062-d0ef-4bcf-b12b-6328719b7d5c" providerId="AD" clId="Web-{8A0919A5-0E50-41BE-BAE4-1E2BA2D9AD59}" dt="2022-12-09T01:11:59.320" v="24" actId="20577"/>
      <pc:docMkLst>
        <pc:docMk/>
      </pc:docMkLst>
      <pc:sldChg chg="modSp">
        <pc:chgData name="志水 凜" userId="S::2101166@s.asojuku.ac.jp::e365e062-d0ef-4bcf-b12b-6328719b7d5c" providerId="AD" clId="Web-{8A0919A5-0E50-41BE-BAE4-1E2BA2D9AD59}" dt="2022-12-09T01:11:35.459" v="10" actId="20577"/>
        <pc:sldMkLst>
          <pc:docMk/>
          <pc:sldMk cId="238306832" sldId="256"/>
        </pc:sldMkLst>
        <pc:spChg chg="mod">
          <ac:chgData name="志水 凜" userId="S::2101166@s.asojuku.ac.jp::e365e062-d0ef-4bcf-b12b-6328719b7d5c" providerId="AD" clId="Web-{8A0919A5-0E50-41BE-BAE4-1E2BA2D9AD59}" dt="2022-12-09T01:11:35.459" v="10" actId="20577"/>
          <ac:spMkLst>
            <pc:docMk/>
            <pc:sldMk cId="238306832" sldId="256"/>
            <ac:spMk id="2" creationId="{00000000-0000-0000-0000-000000000000}"/>
          </ac:spMkLst>
        </pc:spChg>
      </pc:sldChg>
      <pc:sldChg chg="modSp">
        <pc:chgData name="志水 凜" userId="S::2101166@s.asojuku.ac.jp::e365e062-d0ef-4bcf-b12b-6328719b7d5c" providerId="AD" clId="Web-{8A0919A5-0E50-41BE-BAE4-1E2BA2D9AD59}" dt="2022-12-09T01:11:59.320" v="24" actId="20577"/>
        <pc:sldMkLst>
          <pc:docMk/>
          <pc:sldMk cId="1151446384" sldId="257"/>
        </pc:sldMkLst>
        <pc:spChg chg="mod">
          <ac:chgData name="志水 凜" userId="S::2101166@s.asojuku.ac.jp::e365e062-d0ef-4bcf-b12b-6328719b7d5c" providerId="AD" clId="Web-{8A0919A5-0E50-41BE-BAE4-1E2BA2D9AD59}" dt="2022-12-09T01:11:59.320" v="24" actId="20577"/>
          <ac:spMkLst>
            <pc:docMk/>
            <pc:sldMk cId="1151446384" sldId="257"/>
            <ac:spMk id="3" creationId="{00000000-0000-0000-0000-000000000000}"/>
          </ac:spMkLst>
        </pc:spChg>
      </pc:sldChg>
    </pc:docChg>
  </pc:docChgLst>
  <pc:docChgLst>
    <pc:chgData name="志水 凜" userId="S::2101166@s.asojuku.ac.jp::e365e062-d0ef-4bcf-b12b-6328719b7d5c" providerId="AD" clId="Web-{D75C9775-624A-4D99-8F19-8C07B41E5E75}"/>
    <pc:docChg chg="modSld">
      <pc:chgData name="志水 凜" userId="S::2101166@s.asojuku.ac.jp::e365e062-d0ef-4bcf-b12b-6328719b7d5c" providerId="AD" clId="Web-{D75C9775-624A-4D99-8F19-8C07B41E5E75}" dt="2022-12-09T01:16:11.236" v="22" actId="20577"/>
      <pc:docMkLst>
        <pc:docMk/>
      </pc:docMkLst>
      <pc:sldChg chg="modSp">
        <pc:chgData name="志水 凜" userId="S::2101166@s.asojuku.ac.jp::e365e062-d0ef-4bcf-b12b-6328719b7d5c" providerId="AD" clId="Web-{D75C9775-624A-4D99-8F19-8C07B41E5E75}" dt="2022-12-09T01:14:04.390" v="9" actId="20577"/>
        <pc:sldMkLst>
          <pc:docMk/>
          <pc:sldMk cId="1362269485" sldId="259"/>
        </pc:sldMkLst>
        <pc:spChg chg="mod">
          <ac:chgData name="志水 凜" userId="S::2101166@s.asojuku.ac.jp::e365e062-d0ef-4bcf-b12b-6328719b7d5c" providerId="AD" clId="Web-{D75C9775-624A-4D99-8F19-8C07B41E5E75}" dt="2022-12-09T01:14:04.390" v="9" actId="20577"/>
          <ac:spMkLst>
            <pc:docMk/>
            <pc:sldMk cId="1362269485" sldId="259"/>
            <ac:spMk id="3" creationId="{00000000-0000-0000-0000-000000000000}"/>
          </ac:spMkLst>
        </pc:spChg>
      </pc:sldChg>
      <pc:sldChg chg="modSp">
        <pc:chgData name="志水 凜" userId="S::2101166@s.asojuku.ac.jp::e365e062-d0ef-4bcf-b12b-6328719b7d5c" providerId="AD" clId="Web-{D75C9775-624A-4D99-8F19-8C07B41E5E75}" dt="2022-12-09T01:14:13.671" v="11" actId="20577"/>
        <pc:sldMkLst>
          <pc:docMk/>
          <pc:sldMk cId="1626653565" sldId="260"/>
        </pc:sldMkLst>
        <pc:spChg chg="mod">
          <ac:chgData name="志水 凜" userId="S::2101166@s.asojuku.ac.jp::e365e062-d0ef-4bcf-b12b-6328719b7d5c" providerId="AD" clId="Web-{D75C9775-624A-4D99-8F19-8C07B41E5E75}" dt="2022-12-09T01:14:13.671" v="11" actId="20577"/>
          <ac:spMkLst>
            <pc:docMk/>
            <pc:sldMk cId="1626653565" sldId="260"/>
            <ac:spMk id="3" creationId="{00000000-0000-0000-0000-000000000000}"/>
          </ac:spMkLst>
        </pc:spChg>
      </pc:sldChg>
      <pc:sldChg chg="modSp">
        <pc:chgData name="志水 凜" userId="S::2101166@s.asojuku.ac.jp::e365e062-d0ef-4bcf-b12b-6328719b7d5c" providerId="AD" clId="Web-{D75C9775-624A-4D99-8F19-8C07B41E5E75}" dt="2022-12-09T01:16:11.236" v="22" actId="20577"/>
        <pc:sldMkLst>
          <pc:docMk/>
          <pc:sldMk cId="2463603538" sldId="261"/>
        </pc:sldMkLst>
        <pc:spChg chg="mod">
          <ac:chgData name="志水 凜" userId="S::2101166@s.asojuku.ac.jp::e365e062-d0ef-4bcf-b12b-6328719b7d5c" providerId="AD" clId="Web-{D75C9775-624A-4D99-8F19-8C07B41E5E75}" dt="2022-12-09T01:16:11.236" v="22" actId="20577"/>
          <ac:spMkLst>
            <pc:docMk/>
            <pc:sldMk cId="2463603538" sldId="261"/>
            <ac:spMk id="5" creationId="{715A59FA-F88D-419B-BFA9-F518D7CB591A}"/>
          </ac:spMkLst>
        </pc:spChg>
      </pc:sldChg>
    </pc:docChg>
  </pc:docChgLst>
  <pc:docChgLst>
    <pc:chgData name="志水 凜" userId="S::2101166@s.asojuku.ac.jp::e365e062-d0ef-4bcf-b12b-6328719b7d5c" providerId="AD" clId="Web-{B03C63EF-D884-46EF-A17F-C92821FD9399}"/>
    <pc:docChg chg="modSld">
      <pc:chgData name="志水 凜" userId="S::2101166@s.asojuku.ac.jp::e365e062-d0ef-4bcf-b12b-6328719b7d5c" providerId="AD" clId="Web-{B03C63EF-D884-46EF-A17F-C92821FD9399}" dt="2022-12-09T01:07:36.358" v="12" actId="20577"/>
      <pc:docMkLst>
        <pc:docMk/>
      </pc:docMkLst>
      <pc:sldChg chg="modSp">
        <pc:chgData name="志水 凜" userId="S::2101166@s.asojuku.ac.jp::e365e062-d0ef-4bcf-b12b-6328719b7d5c" providerId="AD" clId="Web-{B03C63EF-D884-46EF-A17F-C92821FD9399}" dt="2022-12-09T01:07:36.358" v="12" actId="20577"/>
        <pc:sldMkLst>
          <pc:docMk/>
          <pc:sldMk cId="238306832" sldId="256"/>
        </pc:sldMkLst>
        <pc:spChg chg="mod">
          <ac:chgData name="志水 凜" userId="S::2101166@s.asojuku.ac.jp::e365e062-d0ef-4bcf-b12b-6328719b7d5c" providerId="AD" clId="Web-{B03C63EF-D884-46EF-A17F-C92821FD9399}" dt="2022-12-09T01:07:36.358" v="12" actId="20577"/>
          <ac:spMkLst>
            <pc:docMk/>
            <pc:sldMk cId="238306832" sldId="256"/>
            <ac:spMk id="2" creationId="{00000000-0000-0000-0000-000000000000}"/>
          </ac:spMkLst>
        </pc:spChg>
        <pc:spChg chg="mod">
          <ac:chgData name="志水 凜" userId="S::2101166@s.asojuku.ac.jp::e365e062-d0ef-4bcf-b12b-6328719b7d5c" providerId="AD" clId="Web-{B03C63EF-D884-46EF-A17F-C92821FD9399}" dt="2022-12-09T01:07:30.202" v="11" actId="20577"/>
          <ac:spMkLst>
            <pc:docMk/>
            <pc:sldMk cId="238306832" sldId="256"/>
            <ac:spMk id="3" creationId="{00000000-0000-0000-0000-000000000000}"/>
          </ac:spMkLst>
        </pc:spChg>
      </pc:sldChg>
    </pc:docChg>
  </pc:docChgLst>
  <pc:docChgLst>
    <pc:chgData name="市耒 彩羽" userId="ef9fbdc7-108b-43a3-89da-e9d02dba7add" providerId="ADAL" clId="{49C57C46-0642-4DFD-9FF7-2EA3877E2649}"/>
    <pc:docChg chg="modSld">
      <pc:chgData name="市耒 彩羽" userId="ef9fbdc7-108b-43a3-89da-e9d02dba7add" providerId="ADAL" clId="{49C57C46-0642-4DFD-9FF7-2EA3877E2649}" dt="2022-12-14T01:23:03.347" v="1" actId="20577"/>
      <pc:docMkLst>
        <pc:docMk/>
      </pc:docMkLst>
      <pc:sldChg chg="modSp mod">
        <pc:chgData name="市耒 彩羽" userId="ef9fbdc7-108b-43a3-89da-e9d02dba7add" providerId="ADAL" clId="{49C57C46-0642-4DFD-9FF7-2EA3877E2649}" dt="2022-12-14T01:23:03.347" v="1" actId="20577"/>
        <pc:sldMkLst>
          <pc:docMk/>
          <pc:sldMk cId="238306832" sldId="256"/>
        </pc:sldMkLst>
        <pc:spChg chg="mod">
          <ac:chgData name="市耒 彩羽" userId="ef9fbdc7-108b-43a3-89da-e9d02dba7add" providerId="ADAL" clId="{49C57C46-0642-4DFD-9FF7-2EA3877E2649}" dt="2022-12-14T01:23:03.347" v="1" actId="20577"/>
          <ac:spMkLst>
            <pc:docMk/>
            <pc:sldMk cId="238306832" sldId="256"/>
            <ac:spMk id="3" creationId="{00000000-0000-0000-0000-000000000000}"/>
          </ac:spMkLst>
        </pc:spChg>
      </pc:sldChg>
    </pc:docChg>
  </pc:docChgLst>
  <pc:docChgLst>
    <pc:chgData name="志水 凜" userId="e365e062-d0ef-4bcf-b12b-6328719b7d5c" providerId="ADAL" clId="{F4C75FD0-D6F7-43E7-B9DE-6910A0655808}"/>
    <pc:docChg chg="undo custSel modSld">
      <pc:chgData name="志水 凜" userId="e365e062-d0ef-4bcf-b12b-6328719b7d5c" providerId="ADAL" clId="{F4C75FD0-D6F7-43E7-B9DE-6910A0655808}" dt="2022-12-09T03:40:28.223" v="1250" actId="1076"/>
      <pc:docMkLst>
        <pc:docMk/>
      </pc:docMkLst>
      <pc:sldChg chg="modSp">
        <pc:chgData name="志水 凜" userId="e365e062-d0ef-4bcf-b12b-6328719b7d5c" providerId="ADAL" clId="{F4C75FD0-D6F7-43E7-B9DE-6910A0655808}" dt="2022-12-09T03:06:35.389" v="975" actId="2711"/>
        <pc:sldMkLst>
          <pc:docMk/>
          <pc:sldMk cId="238306832" sldId="256"/>
        </pc:sldMkLst>
        <pc:spChg chg="mod">
          <ac:chgData name="志水 凜" userId="e365e062-d0ef-4bcf-b12b-6328719b7d5c" providerId="ADAL" clId="{F4C75FD0-D6F7-43E7-B9DE-6910A0655808}" dt="2022-12-09T03:06:35.389" v="975" actId="2711"/>
          <ac:spMkLst>
            <pc:docMk/>
            <pc:sldMk cId="238306832" sldId="256"/>
            <ac:spMk id="3" creationId="{00000000-0000-0000-0000-000000000000}"/>
          </ac:spMkLst>
        </pc:spChg>
      </pc:sldChg>
      <pc:sldChg chg="addSp delSp modSp">
        <pc:chgData name="志水 凜" userId="e365e062-d0ef-4bcf-b12b-6328719b7d5c" providerId="ADAL" clId="{F4C75FD0-D6F7-43E7-B9DE-6910A0655808}" dt="2022-12-09T02:44:22.352" v="824" actId="14100"/>
        <pc:sldMkLst>
          <pc:docMk/>
          <pc:sldMk cId="3465061771" sldId="258"/>
        </pc:sldMkLst>
        <pc:spChg chg="add mod">
          <ac:chgData name="志水 凜" userId="e365e062-d0ef-4bcf-b12b-6328719b7d5c" providerId="ADAL" clId="{F4C75FD0-D6F7-43E7-B9DE-6910A0655808}" dt="2022-12-09T02:37:09.508" v="404" actId="1076"/>
          <ac:spMkLst>
            <pc:docMk/>
            <pc:sldMk cId="3465061771" sldId="258"/>
            <ac:spMk id="3" creationId="{ED54DC1C-D689-41E5-995B-AEF9E57FBBA5}"/>
          </ac:spMkLst>
        </pc:spChg>
        <pc:spChg chg="mod">
          <ac:chgData name="志水 凜" userId="e365e062-d0ef-4bcf-b12b-6328719b7d5c" providerId="ADAL" clId="{F4C75FD0-D6F7-43E7-B9DE-6910A0655808}" dt="2022-12-09T02:33:09.876" v="278" actId="14100"/>
          <ac:spMkLst>
            <pc:docMk/>
            <pc:sldMk cId="3465061771" sldId="258"/>
            <ac:spMk id="5" creationId="{5619BD34-0722-76E1-B95D-889392A49A63}"/>
          </ac:spMkLst>
        </pc:spChg>
        <pc:spChg chg="mod">
          <ac:chgData name="志水 凜" userId="e365e062-d0ef-4bcf-b12b-6328719b7d5c" providerId="ADAL" clId="{F4C75FD0-D6F7-43E7-B9DE-6910A0655808}" dt="2022-12-09T01:58:16.858" v="16" actId="1076"/>
          <ac:spMkLst>
            <pc:docMk/>
            <pc:sldMk cId="3465061771" sldId="258"/>
            <ac:spMk id="6" creationId="{2FFE2A69-D8A6-19AB-7D83-8B33BD7A198E}"/>
          </ac:spMkLst>
        </pc:spChg>
        <pc:spChg chg="mod">
          <ac:chgData name="志水 凜" userId="e365e062-d0ef-4bcf-b12b-6328719b7d5c" providerId="ADAL" clId="{F4C75FD0-D6F7-43E7-B9DE-6910A0655808}" dt="2022-12-09T02:33:03.624" v="276" actId="14100"/>
          <ac:spMkLst>
            <pc:docMk/>
            <pc:sldMk cId="3465061771" sldId="258"/>
            <ac:spMk id="7" creationId="{560063FB-CD0D-056D-8994-6CEFED27DD05}"/>
          </ac:spMkLst>
        </pc:spChg>
        <pc:spChg chg="mod">
          <ac:chgData name="志水 凜" userId="e365e062-d0ef-4bcf-b12b-6328719b7d5c" providerId="ADAL" clId="{F4C75FD0-D6F7-43E7-B9DE-6910A0655808}" dt="2022-12-09T02:00:21.688" v="41" actId="1076"/>
          <ac:spMkLst>
            <pc:docMk/>
            <pc:sldMk cId="3465061771" sldId="258"/>
            <ac:spMk id="8" creationId="{115E1F9E-95EE-2142-AC8C-38381F83EA40}"/>
          </ac:spMkLst>
        </pc:spChg>
        <pc:spChg chg="add mod">
          <ac:chgData name="志水 凜" userId="e365e062-d0ef-4bcf-b12b-6328719b7d5c" providerId="ADAL" clId="{F4C75FD0-D6F7-43E7-B9DE-6910A0655808}" dt="2022-12-09T02:37:32.773" v="405" actId="113"/>
          <ac:spMkLst>
            <pc:docMk/>
            <pc:sldMk cId="3465061771" sldId="258"/>
            <ac:spMk id="13" creationId="{B92F94EE-164A-438D-A1F9-F77EEFF1548F}"/>
          </ac:spMkLst>
        </pc:spChg>
        <pc:spChg chg="add mod">
          <ac:chgData name="志水 凜" userId="e365e062-d0ef-4bcf-b12b-6328719b7d5c" providerId="ADAL" clId="{F4C75FD0-D6F7-43E7-B9DE-6910A0655808}" dt="2022-12-09T02:36:29.935" v="388" actId="1076"/>
          <ac:spMkLst>
            <pc:docMk/>
            <pc:sldMk cId="3465061771" sldId="258"/>
            <ac:spMk id="14" creationId="{0558EE0D-AD86-4A2B-BC0E-35D420C2A79F}"/>
          </ac:spMkLst>
        </pc:spChg>
        <pc:spChg chg="add mod">
          <ac:chgData name="志水 凜" userId="e365e062-d0ef-4bcf-b12b-6328719b7d5c" providerId="ADAL" clId="{F4C75FD0-D6F7-43E7-B9DE-6910A0655808}" dt="2022-12-09T02:36:43.361" v="394" actId="1076"/>
          <ac:spMkLst>
            <pc:docMk/>
            <pc:sldMk cId="3465061771" sldId="258"/>
            <ac:spMk id="15" creationId="{2648A7F5-E14D-4094-85E5-10B78DECFAC1}"/>
          </ac:spMkLst>
        </pc:spChg>
        <pc:spChg chg="add mod">
          <ac:chgData name="志水 凜" userId="e365e062-d0ef-4bcf-b12b-6328719b7d5c" providerId="ADAL" clId="{F4C75FD0-D6F7-43E7-B9DE-6910A0655808}" dt="2022-12-09T02:37:36.371" v="406" actId="113"/>
          <ac:spMkLst>
            <pc:docMk/>
            <pc:sldMk cId="3465061771" sldId="258"/>
            <ac:spMk id="16" creationId="{09F6E213-4054-439A-9744-E4DA447B4766}"/>
          </ac:spMkLst>
        </pc:spChg>
        <pc:spChg chg="add del mod">
          <ac:chgData name="志水 凜" userId="e365e062-d0ef-4bcf-b12b-6328719b7d5c" providerId="ADAL" clId="{F4C75FD0-D6F7-43E7-B9DE-6910A0655808}" dt="2022-12-09T02:29:02.453" v="211" actId="478"/>
          <ac:spMkLst>
            <pc:docMk/>
            <pc:sldMk cId="3465061771" sldId="258"/>
            <ac:spMk id="17" creationId="{BF4C23F6-164A-4AC1-AEEA-B1A806701013}"/>
          </ac:spMkLst>
        </pc:spChg>
        <pc:spChg chg="add mod">
          <ac:chgData name="志水 凜" userId="e365e062-d0ef-4bcf-b12b-6328719b7d5c" providerId="ADAL" clId="{F4C75FD0-D6F7-43E7-B9DE-6910A0655808}" dt="2022-12-09T02:37:45.513" v="408" actId="1076"/>
          <ac:spMkLst>
            <pc:docMk/>
            <pc:sldMk cId="3465061771" sldId="258"/>
            <ac:spMk id="18" creationId="{9567DF29-0ABB-4C3A-8542-D027594A9EBB}"/>
          </ac:spMkLst>
        </pc:spChg>
        <pc:spChg chg="add mod">
          <ac:chgData name="志水 凜" userId="e365e062-d0ef-4bcf-b12b-6328719b7d5c" providerId="ADAL" clId="{F4C75FD0-D6F7-43E7-B9DE-6910A0655808}" dt="2022-12-09T02:36:49.836" v="398" actId="14100"/>
          <ac:spMkLst>
            <pc:docMk/>
            <pc:sldMk cId="3465061771" sldId="258"/>
            <ac:spMk id="19" creationId="{E32CB367-1E5A-4791-B54A-0700C15D4FD8}"/>
          </ac:spMkLst>
        </pc:spChg>
        <pc:spChg chg="add mod">
          <ac:chgData name="志水 凜" userId="e365e062-d0ef-4bcf-b12b-6328719b7d5c" providerId="ADAL" clId="{F4C75FD0-D6F7-43E7-B9DE-6910A0655808}" dt="2022-12-09T02:37:49.672" v="409" actId="113"/>
          <ac:spMkLst>
            <pc:docMk/>
            <pc:sldMk cId="3465061771" sldId="258"/>
            <ac:spMk id="21" creationId="{714AA497-1B33-4535-870F-097C897FB604}"/>
          </ac:spMkLst>
        </pc:spChg>
        <pc:spChg chg="add mod">
          <ac:chgData name="志水 凜" userId="e365e062-d0ef-4bcf-b12b-6328719b7d5c" providerId="ADAL" clId="{F4C75FD0-D6F7-43E7-B9DE-6910A0655808}" dt="2022-12-09T02:37:52.715" v="410" actId="113"/>
          <ac:spMkLst>
            <pc:docMk/>
            <pc:sldMk cId="3465061771" sldId="258"/>
            <ac:spMk id="22" creationId="{5E176633-8FD5-4B3A-8393-6180E1519E34}"/>
          </ac:spMkLst>
        </pc:spChg>
        <pc:spChg chg="add mod">
          <ac:chgData name="志水 凜" userId="e365e062-d0ef-4bcf-b12b-6328719b7d5c" providerId="ADAL" clId="{F4C75FD0-D6F7-43E7-B9DE-6910A0655808}" dt="2022-12-09T02:37:03.455" v="403" actId="1076"/>
          <ac:spMkLst>
            <pc:docMk/>
            <pc:sldMk cId="3465061771" sldId="258"/>
            <ac:spMk id="24" creationId="{7CCD260C-C5E9-4983-B9A2-98F01F18C5E9}"/>
          </ac:spMkLst>
        </pc:spChg>
        <pc:spChg chg="add mod">
          <ac:chgData name="志水 凜" userId="e365e062-d0ef-4bcf-b12b-6328719b7d5c" providerId="ADAL" clId="{F4C75FD0-D6F7-43E7-B9DE-6910A0655808}" dt="2022-12-09T02:37:55.149" v="411" actId="113"/>
          <ac:spMkLst>
            <pc:docMk/>
            <pc:sldMk cId="3465061771" sldId="258"/>
            <ac:spMk id="25" creationId="{1FA090AD-ED35-47D3-83EF-816B2C8462D8}"/>
          </ac:spMkLst>
        </pc:spChg>
        <pc:spChg chg="add mod">
          <ac:chgData name="志水 凜" userId="e365e062-d0ef-4bcf-b12b-6328719b7d5c" providerId="ADAL" clId="{F4C75FD0-D6F7-43E7-B9DE-6910A0655808}" dt="2022-12-09T02:44:22.352" v="824" actId="14100"/>
          <ac:spMkLst>
            <pc:docMk/>
            <pc:sldMk cId="3465061771" sldId="258"/>
            <ac:spMk id="26" creationId="{E717CD40-1F83-40B0-A56C-D5F7B561D422}"/>
          </ac:spMkLst>
        </pc:spChg>
        <pc:cxnChg chg="mod">
          <ac:chgData name="志水 凜" userId="e365e062-d0ef-4bcf-b12b-6328719b7d5c" providerId="ADAL" clId="{F4C75FD0-D6F7-43E7-B9DE-6910A0655808}" dt="2022-12-09T02:32:18.340" v="244" actId="1076"/>
          <ac:cxnSpMkLst>
            <pc:docMk/>
            <pc:sldMk cId="3465061771" sldId="258"/>
            <ac:cxnSpMk id="9" creationId="{E0DB2230-1F71-01F2-A5C9-328933AC5E5F}"/>
          </ac:cxnSpMkLst>
        </pc:cxnChg>
        <pc:cxnChg chg="add mod">
          <ac:chgData name="志水 凜" userId="e365e062-d0ef-4bcf-b12b-6328719b7d5c" providerId="ADAL" clId="{F4C75FD0-D6F7-43E7-B9DE-6910A0655808}" dt="2022-12-09T02:25:02.780" v="130" actId="1076"/>
          <ac:cxnSpMkLst>
            <pc:docMk/>
            <pc:sldMk cId="3465061771" sldId="258"/>
            <ac:cxnSpMk id="10" creationId="{2E8E672E-E025-4ADF-A66A-E7B1783C7F73}"/>
          </ac:cxnSpMkLst>
        </pc:cxnChg>
        <pc:cxnChg chg="add mod">
          <ac:chgData name="志水 凜" userId="e365e062-d0ef-4bcf-b12b-6328719b7d5c" providerId="ADAL" clId="{F4C75FD0-D6F7-43E7-B9DE-6910A0655808}" dt="2022-12-09T02:25:06.110" v="131" actId="1076"/>
          <ac:cxnSpMkLst>
            <pc:docMk/>
            <pc:sldMk cId="3465061771" sldId="258"/>
            <ac:cxnSpMk id="11" creationId="{B54D8EB7-F126-4AC8-8F59-BF416169B954}"/>
          </ac:cxnSpMkLst>
        </pc:cxnChg>
        <pc:cxnChg chg="add mod">
          <ac:chgData name="志水 凜" userId="e365e062-d0ef-4bcf-b12b-6328719b7d5c" providerId="ADAL" clId="{F4C75FD0-D6F7-43E7-B9DE-6910A0655808}" dt="2022-12-09T02:31:29" v="241" actId="1076"/>
          <ac:cxnSpMkLst>
            <pc:docMk/>
            <pc:sldMk cId="3465061771" sldId="258"/>
            <ac:cxnSpMk id="20" creationId="{AB56B21C-A333-45D1-AB4F-E8E1B2441EB0}"/>
          </ac:cxnSpMkLst>
        </pc:cxnChg>
        <pc:cxnChg chg="add del mod">
          <ac:chgData name="志水 凜" userId="e365e062-d0ef-4bcf-b12b-6328719b7d5c" providerId="ADAL" clId="{F4C75FD0-D6F7-43E7-B9DE-6910A0655808}" dt="2022-12-09T02:33:26.694" v="282" actId="478"/>
          <ac:cxnSpMkLst>
            <pc:docMk/>
            <pc:sldMk cId="3465061771" sldId="258"/>
            <ac:cxnSpMk id="23" creationId="{F46FA76F-E85D-465A-B7F9-C98732DD5059}"/>
          </ac:cxnSpMkLst>
        </pc:cxnChg>
      </pc:sldChg>
      <pc:sldChg chg="modSp">
        <pc:chgData name="志水 凜" userId="e365e062-d0ef-4bcf-b12b-6328719b7d5c" providerId="ADAL" clId="{F4C75FD0-D6F7-43E7-B9DE-6910A0655808}" dt="2022-12-09T03:39:49.092" v="1244" actId="1076"/>
        <pc:sldMkLst>
          <pc:docMk/>
          <pc:sldMk cId="1362269485" sldId="259"/>
        </pc:sldMkLst>
        <pc:spChg chg="mod">
          <ac:chgData name="志水 凜" userId="e365e062-d0ef-4bcf-b12b-6328719b7d5c" providerId="ADAL" clId="{F4C75FD0-D6F7-43E7-B9DE-6910A0655808}" dt="2022-12-09T03:39:49.092" v="1244" actId="1076"/>
          <ac:spMkLst>
            <pc:docMk/>
            <pc:sldMk cId="1362269485" sldId="259"/>
            <ac:spMk id="3" creationId="{00000000-0000-0000-0000-000000000000}"/>
          </ac:spMkLst>
        </pc:spChg>
      </pc:sldChg>
      <pc:sldChg chg="modSp">
        <pc:chgData name="志水 凜" userId="e365e062-d0ef-4bcf-b12b-6328719b7d5c" providerId="ADAL" clId="{F4C75FD0-D6F7-43E7-B9DE-6910A0655808}" dt="2022-12-09T03:39:39.807" v="1242" actId="403"/>
        <pc:sldMkLst>
          <pc:docMk/>
          <pc:sldMk cId="1626653565" sldId="260"/>
        </pc:sldMkLst>
        <pc:spChg chg="mod">
          <ac:chgData name="志水 凜" userId="e365e062-d0ef-4bcf-b12b-6328719b7d5c" providerId="ADAL" clId="{F4C75FD0-D6F7-43E7-B9DE-6910A0655808}" dt="2022-12-09T03:39:39.807" v="1242" actId="403"/>
          <ac:spMkLst>
            <pc:docMk/>
            <pc:sldMk cId="1626653565" sldId="260"/>
            <ac:spMk id="3" creationId="{00000000-0000-0000-0000-000000000000}"/>
          </ac:spMkLst>
        </pc:spChg>
      </pc:sldChg>
      <pc:sldChg chg="modSp">
        <pc:chgData name="志水 凜" userId="e365e062-d0ef-4bcf-b12b-6328719b7d5c" providerId="ADAL" clId="{F4C75FD0-D6F7-43E7-B9DE-6910A0655808}" dt="2022-12-09T03:40:28.223" v="1250" actId="1076"/>
        <pc:sldMkLst>
          <pc:docMk/>
          <pc:sldMk cId="2463603538" sldId="261"/>
        </pc:sldMkLst>
        <pc:spChg chg="mod">
          <ac:chgData name="志水 凜" userId="e365e062-d0ef-4bcf-b12b-6328719b7d5c" providerId="ADAL" clId="{F4C75FD0-D6F7-43E7-B9DE-6910A0655808}" dt="2022-12-09T03:40:28.223" v="1250" actId="1076"/>
          <ac:spMkLst>
            <pc:docMk/>
            <pc:sldMk cId="2463603538" sldId="261"/>
            <ac:spMk id="5" creationId="{715A59FA-F88D-419B-BFA9-F518D7CB591A}"/>
          </ac:spMkLst>
        </pc:spChg>
      </pc:sldChg>
      <pc:sldChg chg="modSp">
        <pc:chgData name="志水 凜" userId="e365e062-d0ef-4bcf-b12b-6328719b7d5c" providerId="ADAL" clId="{F4C75FD0-D6F7-43E7-B9DE-6910A0655808}" dt="2022-12-09T03:39:17.830" v="1239" actId="20577"/>
        <pc:sldMkLst>
          <pc:docMk/>
          <pc:sldMk cId="3555883490" sldId="262"/>
        </pc:sldMkLst>
        <pc:spChg chg="mod">
          <ac:chgData name="志水 凜" userId="e365e062-d0ef-4bcf-b12b-6328719b7d5c" providerId="ADAL" clId="{F4C75FD0-D6F7-43E7-B9DE-6910A0655808}" dt="2022-12-09T03:39:17.830" v="1239" actId="20577"/>
          <ac:spMkLst>
            <pc:docMk/>
            <pc:sldMk cId="3555883490" sldId="262"/>
            <ac:spMk id="3" creationId="{00000000-0000-0000-0000-000000000000}"/>
          </ac:spMkLst>
        </pc:spChg>
      </pc:sldChg>
    </pc:docChg>
  </pc:docChgLst>
  <pc:docChgLst>
    <pc:chgData name="志水 凜" userId="S::2101166@s.asojuku.ac.jp::e365e062-d0ef-4bcf-b12b-6328719b7d5c" providerId="AD" clId="Web-{1AFAA4E5-0E75-4D00-9A51-DDE464057C49}"/>
    <pc:docChg chg="modSld">
      <pc:chgData name="志水 凜" userId="S::2101166@s.asojuku.ac.jp::e365e062-d0ef-4bcf-b12b-6328719b7d5c" providerId="AD" clId="Web-{1AFAA4E5-0E75-4D00-9A51-DDE464057C49}" dt="2022-12-09T01:51:43.466" v="96" actId="1076"/>
      <pc:docMkLst>
        <pc:docMk/>
      </pc:docMkLst>
      <pc:sldChg chg="addSp delSp modSp">
        <pc:chgData name="志水 凜" userId="S::2101166@s.asojuku.ac.jp::e365e062-d0ef-4bcf-b12b-6328719b7d5c" providerId="AD" clId="Web-{1AFAA4E5-0E75-4D00-9A51-DDE464057C49}" dt="2022-12-09T01:51:43.466" v="96" actId="1076"/>
        <pc:sldMkLst>
          <pc:docMk/>
          <pc:sldMk cId="3465061771" sldId="258"/>
        </pc:sldMkLst>
        <pc:spChg chg="del">
          <ac:chgData name="志水 凜" userId="S::2101166@s.asojuku.ac.jp::e365e062-d0ef-4bcf-b12b-6328719b7d5c" providerId="AD" clId="Web-{1AFAA4E5-0E75-4D00-9A51-DDE464057C49}" dt="2022-12-09T01:49:55.011" v="61"/>
          <ac:spMkLst>
            <pc:docMk/>
            <pc:sldMk cId="3465061771" sldId="258"/>
            <ac:spMk id="3" creationId="{00000000-0000-0000-0000-000000000000}"/>
          </ac:spMkLst>
        </pc:spChg>
        <pc:spChg chg="del">
          <ac:chgData name="志水 凜" userId="S::2101166@s.asojuku.ac.jp::e365e062-d0ef-4bcf-b12b-6328719b7d5c" providerId="AD" clId="Web-{1AFAA4E5-0E75-4D00-9A51-DDE464057C49}" dt="2022-12-09T01:49:33.495" v="59"/>
          <ac:spMkLst>
            <pc:docMk/>
            <pc:sldMk cId="3465061771" sldId="258"/>
            <ac:spMk id="4" creationId="{00000000-0000-0000-0000-000000000000}"/>
          </ac:spMkLst>
        </pc:spChg>
        <pc:spChg chg="add mod">
          <ac:chgData name="志水 凜" userId="S::2101166@s.asojuku.ac.jp::e365e062-d0ef-4bcf-b12b-6328719b7d5c" providerId="AD" clId="Web-{1AFAA4E5-0E75-4D00-9A51-DDE464057C49}" dt="2022-12-09T01:50:35.340" v="67" actId="1076"/>
          <ac:spMkLst>
            <pc:docMk/>
            <pc:sldMk cId="3465061771" sldId="258"/>
            <ac:spMk id="5" creationId="{5619BD34-0722-76E1-B95D-889392A49A63}"/>
          </ac:spMkLst>
        </pc:spChg>
        <pc:spChg chg="add mod">
          <ac:chgData name="志水 凜" userId="S::2101166@s.asojuku.ac.jp::e365e062-d0ef-4bcf-b12b-6328719b7d5c" providerId="AD" clId="Web-{1AFAA4E5-0E75-4D00-9A51-DDE464057C49}" dt="2022-12-09T01:51:01.950" v="81" actId="1076"/>
          <ac:spMkLst>
            <pc:docMk/>
            <pc:sldMk cId="3465061771" sldId="258"/>
            <ac:spMk id="6" creationId="{2FFE2A69-D8A6-19AB-7D83-8B33BD7A198E}"/>
          </ac:spMkLst>
        </pc:spChg>
        <pc:spChg chg="add mod">
          <ac:chgData name="志水 凜" userId="S::2101166@s.asojuku.ac.jp::e365e062-d0ef-4bcf-b12b-6328719b7d5c" providerId="AD" clId="Web-{1AFAA4E5-0E75-4D00-9A51-DDE464057C49}" dt="2022-12-09T01:51:17.403" v="84" actId="1076"/>
          <ac:spMkLst>
            <pc:docMk/>
            <pc:sldMk cId="3465061771" sldId="258"/>
            <ac:spMk id="7" creationId="{560063FB-CD0D-056D-8994-6CEFED27DD05}"/>
          </ac:spMkLst>
        </pc:spChg>
        <pc:spChg chg="add mod">
          <ac:chgData name="志水 凜" userId="S::2101166@s.asojuku.ac.jp::e365e062-d0ef-4bcf-b12b-6328719b7d5c" providerId="AD" clId="Web-{1AFAA4E5-0E75-4D00-9A51-DDE464057C49}" dt="2022-12-09T01:51:26.966" v="93" actId="20577"/>
          <ac:spMkLst>
            <pc:docMk/>
            <pc:sldMk cId="3465061771" sldId="258"/>
            <ac:spMk id="8" creationId="{115E1F9E-95EE-2142-AC8C-38381F83EA40}"/>
          </ac:spMkLst>
        </pc:spChg>
        <pc:cxnChg chg="add mod">
          <ac:chgData name="志水 凜" userId="S::2101166@s.asojuku.ac.jp::e365e062-d0ef-4bcf-b12b-6328719b7d5c" providerId="AD" clId="Web-{1AFAA4E5-0E75-4D00-9A51-DDE464057C49}" dt="2022-12-09T01:51:43.466" v="96" actId="1076"/>
          <ac:cxnSpMkLst>
            <pc:docMk/>
            <pc:sldMk cId="3465061771" sldId="258"/>
            <ac:cxnSpMk id="9" creationId="{E0DB2230-1F71-01F2-A5C9-328933AC5E5F}"/>
          </ac:cxnSpMkLst>
        </pc:cxnChg>
      </pc:sldChg>
      <pc:sldChg chg="modSp">
        <pc:chgData name="志水 凜" userId="S::2101166@s.asojuku.ac.jp::e365e062-d0ef-4bcf-b12b-6328719b7d5c" providerId="AD" clId="Web-{1AFAA4E5-0E75-4D00-9A51-DDE464057C49}" dt="2022-12-09T01:47:31.680" v="58" actId="20577"/>
        <pc:sldMkLst>
          <pc:docMk/>
          <pc:sldMk cId="1626653565" sldId="260"/>
        </pc:sldMkLst>
        <pc:spChg chg="mod">
          <ac:chgData name="志水 凜" userId="S::2101166@s.asojuku.ac.jp::e365e062-d0ef-4bcf-b12b-6328719b7d5c" providerId="AD" clId="Web-{1AFAA4E5-0E75-4D00-9A51-DDE464057C49}" dt="2022-12-09T01:47:31.680" v="58" actId="20577"/>
          <ac:spMkLst>
            <pc:docMk/>
            <pc:sldMk cId="1626653565" sldId="260"/>
            <ac:spMk id="3" creationId="{00000000-0000-0000-0000-000000000000}"/>
          </ac:spMkLst>
        </pc:spChg>
      </pc:sldChg>
      <pc:sldChg chg="delSp modSp">
        <pc:chgData name="志水 凜" userId="S::2101166@s.asojuku.ac.jp::e365e062-d0ef-4bcf-b12b-6328719b7d5c" providerId="AD" clId="Web-{1AFAA4E5-0E75-4D00-9A51-DDE464057C49}" dt="2022-12-09T01:39:15.280" v="3" actId="1076"/>
        <pc:sldMkLst>
          <pc:docMk/>
          <pc:sldMk cId="2463603538" sldId="261"/>
        </pc:sldMkLst>
        <pc:spChg chg="del">
          <ac:chgData name="志水 凜" userId="S::2101166@s.asojuku.ac.jp::e365e062-d0ef-4bcf-b12b-6328719b7d5c" providerId="AD" clId="Web-{1AFAA4E5-0E75-4D00-9A51-DDE464057C49}" dt="2022-12-09T01:38:57.920" v="1"/>
          <ac:spMkLst>
            <pc:docMk/>
            <pc:sldMk cId="2463603538" sldId="261"/>
            <ac:spMk id="3" creationId="{00000000-0000-0000-0000-000000000000}"/>
          </ac:spMkLst>
        </pc:spChg>
        <pc:spChg chg="del">
          <ac:chgData name="志水 凜" userId="S::2101166@s.asojuku.ac.jp::e365e062-d0ef-4bcf-b12b-6328719b7d5c" providerId="AD" clId="Web-{1AFAA4E5-0E75-4D00-9A51-DDE464057C49}" dt="2022-12-09T01:38:53.702" v="0"/>
          <ac:spMkLst>
            <pc:docMk/>
            <pc:sldMk cId="2463603538" sldId="261"/>
            <ac:spMk id="4" creationId="{00000000-0000-0000-0000-000000000000}"/>
          </ac:spMkLst>
        </pc:spChg>
        <pc:spChg chg="mod">
          <ac:chgData name="志水 凜" userId="S::2101166@s.asojuku.ac.jp::e365e062-d0ef-4bcf-b12b-6328719b7d5c" providerId="AD" clId="Web-{1AFAA4E5-0E75-4D00-9A51-DDE464057C49}" dt="2022-12-09T01:39:15.280" v="3" actId="1076"/>
          <ac:spMkLst>
            <pc:docMk/>
            <pc:sldMk cId="2463603538" sldId="261"/>
            <ac:spMk id="5" creationId="{715A59FA-F88D-419B-BFA9-F518D7CB591A}"/>
          </ac:spMkLst>
        </pc:spChg>
      </pc:sldChg>
      <pc:sldChg chg="modSp">
        <pc:chgData name="志水 凜" userId="S::2101166@s.asojuku.ac.jp::e365e062-d0ef-4bcf-b12b-6328719b7d5c" providerId="AD" clId="Web-{1AFAA4E5-0E75-4D00-9A51-DDE464057C49}" dt="2022-12-09T01:47:27.243" v="57" actId="20577"/>
        <pc:sldMkLst>
          <pc:docMk/>
          <pc:sldMk cId="3555883490" sldId="262"/>
        </pc:sldMkLst>
        <pc:spChg chg="mod">
          <ac:chgData name="志水 凜" userId="S::2101166@s.asojuku.ac.jp::e365e062-d0ef-4bcf-b12b-6328719b7d5c" providerId="AD" clId="Web-{1AFAA4E5-0E75-4D00-9A51-DDE464057C49}" dt="2022-12-09T01:47:27.243" v="57" actId="20577"/>
          <ac:spMkLst>
            <pc:docMk/>
            <pc:sldMk cId="3555883490" sldId="262"/>
            <ac:spMk id="3" creationId="{00000000-0000-0000-0000-000000000000}"/>
          </ac:spMkLst>
        </pc:spChg>
      </pc:sldChg>
    </pc:docChg>
  </pc:docChgLst>
  <pc:docChgLst>
    <pc:chgData name="志水 凜" userId="S::2101166@s.asojuku.ac.jp::e365e062-d0ef-4bcf-b12b-6328719b7d5c" providerId="AD" clId="Web-{702BD519-481B-43CC-85DD-2D3D2C345BA1}"/>
    <pc:docChg chg="modSld">
      <pc:chgData name="志水 凜" userId="S::2101166@s.asojuku.ac.jp::e365e062-d0ef-4bcf-b12b-6328719b7d5c" providerId="AD" clId="Web-{702BD519-481B-43CC-85DD-2D3D2C345BA1}" dt="2022-12-09T01:26:19.230" v="71" actId="20577"/>
      <pc:docMkLst>
        <pc:docMk/>
      </pc:docMkLst>
      <pc:sldChg chg="modSp">
        <pc:chgData name="志水 凜" userId="S::2101166@s.asojuku.ac.jp::e365e062-d0ef-4bcf-b12b-6328719b7d5c" providerId="AD" clId="Web-{702BD519-481B-43CC-85DD-2D3D2C345BA1}" dt="2022-12-09T01:26:19.230" v="71" actId="20577"/>
        <pc:sldMkLst>
          <pc:docMk/>
          <pc:sldMk cId="1151446384" sldId="257"/>
        </pc:sldMkLst>
        <pc:spChg chg="mod">
          <ac:chgData name="志水 凜" userId="S::2101166@s.asojuku.ac.jp::e365e062-d0ef-4bcf-b12b-6328719b7d5c" providerId="AD" clId="Web-{702BD519-481B-43CC-85DD-2D3D2C345BA1}" dt="2022-12-09T01:26:19.230" v="71" actId="20577"/>
          <ac:spMkLst>
            <pc:docMk/>
            <pc:sldMk cId="1151446384" sldId="257"/>
            <ac:spMk id="3" creationId="{00000000-0000-0000-0000-000000000000}"/>
          </ac:spMkLst>
        </pc:spChg>
      </pc:sldChg>
      <pc:sldChg chg="modSp">
        <pc:chgData name="志水 凜" userId="S::2101166@s.asojuku.ac.jp::e365e062-d0ef-4bcf-b12b-6328719b7d5c" providerId="AD" clId="Web-{702BD519-481B-43CC-85DD-2D3D2C345BA1}" dt="2022-12-09T01:24:48.212" v="35" actId="20577"/>
        <pc:sldMkLst>
          <pc:docMk/>
          <pc:sldMk cId="1362269485" sldId="259"/>
        </pc:sldMkLst>
        <pc:spChg chg="mod">
          <ac:chgData name="志水 凜" userId="S::2101166@s.asojuku.ac.jp::e365e062-d0ef-4bcf-b12b-6328719b7d5c" providerId="AD" clId="Web-{702BD519-481B-43CC-85DD-2D3D2C345BA1}" dt="2022-12-09T01:24:48.212" v="35" actId="20577"/>
          <ac:spMkLst>
            <pc:docMk/>
            <pc:sldMk cId="1362269485" sldId="259"/>
            <ac:spMk id="3" creationId="{00000000-0000-0000-0000-000000000000}"/>
          </ac:spMkLst>
        </pc:spChg>
      </pc:sldChg>
      <pc:sldChg chg="modSp">
        <pc:chgData name="志水 凜" userId="S::2101166@s.asojuku.ac.jp::e365e062-d0ef-4bcf-b12b-6328719b7d5c" providerId="AD" clId="Web-{702BD519-481B-43CC-85DD-2D3D2C345BA1}" dt="2022-12-09T01:24:59.869" v="42" actId="20577"/>
        <pc:sldMkLst>
          <pc:docMk/>
          <pc:sldMk cId="1626653565" sldId="260"/>
        </pc:sldMkLst>
        <pc:spChg chg="mod">
          <ac:chgData name="志水 凜" userId="S::2101166@s.asojuku.ac.jp::e365e062-d0ef-4bcf-b12b-6328719b7d5c" providerId="AD" clId="Web-{702BD519-481B-43CC-85DD-2D3D2C345BA1}" dt="2022-12-09T01:24:59.869" v="42" actId="20577"/>
          <ac:spMkLst>
            <pc:docMk/>
            <pc:sldMk cId="1626653565" sldId="260"/>
            <ac:spMk id="3" creationId="{00000000-0000-0000-0000-000000000000}"/>
          </ac:spMkLst>
        </pc:spChg>
      </pc:sldChg>
      <pc:sldChg chg="modSp">
        <pc:chgData name="志水 凜" userId="S::2101166@s.asojuku.ac.jp::e365e062-d0ef-4bcf-b12b-6328719b7d5c" providerId="AD" clId="Web-{702BD519-481B-43CC-85DD-2D3D2C345BA1}" dt="2022-12-09T01:19:18.409" v="13" actId="20577"/>
        <pc:sldMkLst>
          <pc:docMk/>
          <pc:sldMk cId="2463603538" sldId="261"/>
        </pc:sldMkLst>
        <pc:spChg chg="mod">
          <ac:chgData name="志水 凜" userId="S::2101166@s.asojuku.ac.jp::e365e062-d0ef-4bcf-b12b-6328719b7d5c" providerId="AD" clId="Web-{702BD519-481B-43CC-85DD-2D3D2C345BA1}" dt="2022-12-09T01:19:18.409" v="13" actId="20577"/>
          <ac:spMkLst>
            <pc:docMk/>
            <pc:sldMk cId="2463603538" sldId="261"/>
            <ac:spMk id="5" creationId="{715A59FA-F88D-419B-BFA9-F518D7CB591A}"/>
          </ac:spMkLst>
        </pc:spChg>
      </pc:sldChg>
    </pc:docChg>
  </pc:docChgLst>
  <pc:docChgLst>
    <pc:chgData clId="Web-{8A0919A5-0E50-41BE-BAE4-1E2BA2D9AD59}"/>
    <pc:docChg chg="modSld">
      <pc:chgData name="" userId="" providerId="" clId="Web-{8A0919A5-0E50-41BE-BAE4-1E2BA2D9AD59}" dt="2022-12-09T01:11:30.694" v="0" actId="20577"/>
      <pc:docMkLst>
        <pc:docMk/>
      </pc:docMkLst>
      <pc:sldChg chg="modSp">
        <pc:chgData name="" userId="" providerId="" clId="Web-{8A0919A5-0E50-41BE-BAE4-1E2BA2D9AD59}" dt="2022-12-09T01:11:30.694" v="0" actId="20577"/>
        <pc:sldMkLst>
          <pc:docMk/>
          <pc:sldMk cId="238306832" sldId="256"/>
        </pc:sldMkLst>
        <pc:spChg chg="mod">
          <ac:chgData name="" userId="" providerId="" clId="Web-{8A0919A5-0E50-41BE-BAE4-1E2BA2D9AD59}" dt="2022-12-09T01:11:30.694" v="0" actId="20577"/>
          <ac:spMkLst>
            <pc:docMk/>
            <pc:sldMk cId="238306832" sldId="256"/>
            <ac:spMk id="2" creationId="{00000000-0000-0000-0000-000000000000}"/>
          </ac:spMkLst>
        </pc:spChg>
      </pc:sldChg>
    </pc:docChg>
  </pc:docChgLst>
  <pc:docChgLst>
    <pc:chgData name="志水 凜" userId="S::2101166@s.asojuku.ac.jp::e365e062-d0ef-4bcf-b12b-6328719b7d5c" providerId="AD" clId="Web-{6CB73ACC-5989-4670-948A-77968620EB5E}"/>
    <pc:docChg chg="modSld">
      <pc:chgData name="志水 凜" userId="S::2101166@s.asojuku.ac.jp::e365e062-d0ef-4bcf-b12b-6328719b7d5c" providerId="AD" clId="Web-{6CB73ACC-5989-4670-948A-77968620EB5E}" dt="2022-12-09T01:02:58.167" v="7" actId="20577"/>
      <pc:docMkLst>
        <pc:docMk/>
      </pc:docMkLst>
      <pc:sldChg chg="modSp">
        <pc:chgData name="志水 凜" userId="S::2101166@s.asojuku.ac.jp::e365e062-d0ef-4bcf-b12b-6328719b7d5c" providerId="AD" clId="Web-{6CB73ACC-5989-4670-948A-77968620EB5E}" dt="2022-12-09T01:02:58.167" v="7" actId="20577"/>
        <pc:sldMkLst>
          <pc:docMk/>
          <pc:sldMk cId="238306832" sldId="256"/>
        </pc:sldMkLst>
        <pc:spChg chg="mod">
          <ac:chgData name="志水 凜" userId="S::2101166@s.asojuku.ac.jp::e365e062-d0ef-4bcf-b12b-6328719b7d5c" providerId="AD" clId="Web-{6CB73ACC-5989-4670-948A-77968620EB5E}" dt="2022-12-09T01:02:58.167" v="7" actId="20577"/>
          <ac:spMkLst>
            <pc:docMk/>
            <pc:sldMk cId="238306832" sldId="256"/>
            <ac:spMk id="3" creationId="{00000000-0000-0000-0000-000000000000}"/>
          </ac:spMkLst>
        </pc:spChg>
      </pc:sldChg>
    </pc:docChg>
  </pc:docChgLst>
  <pc:docChgLst>
    <pc:chgData clId="Web-{B03C63EF-D884-46EF-A17F-C92821FD9399}"/>
    <pc:docChg chg="modSld">
      <pc:chgData name="" userId="" providerId="" clId="Web-{B03C63EF-D884-46EF-A17F-C92821FD9399}" dt="2022-12-09T01:06:40.839" v="0" actId="20577"/>
      <pc:docMkLst>
        <pc:docMk/>
      </pc:docMkLst>
      <pc:sldChg chg="modSp">
        <pc:chgData name="" userId="" providerId="" clId="Web-{B03C63EF-D884-46EF-A17F-C92821FD9399}" dt="2022-12-09T01:06:40.839" v="0" actId="20577"/>
        <pc:sldMkLst>
          <pc:docMk/>
          <pc:sldMk cId="238306832" sldId="256"/>
        </pc:sldMkLst>
        <pc:spChg chg="mod">
          <ac:chgData name="" userId="" providerId="" clId="Web-{B03C63EF-D884-46EF-A17F-C92821FD9399}" dt="2022-12-09T01:06:40.839" v="0" actId="20577"/>
          <ac:spMkLst>
            <pc:docMk/>
            <pc:sldMk cId="238306832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262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30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7986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9421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3682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99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3789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04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07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19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960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64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34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90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8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49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8A6B7-8BD8-44E4-8BA3-40A90FFB5A2E}" type="datetimeFigureOut">
              <a:rPr kumimoji="1" lang="ja-JP" altLang="en-US" smtClean="0"/>
              <a:t>2023/7/19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7A71B67-6146-4AAA-BBFC-59AA93715E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254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japan-02.pepper.jp/Strategy-desk/frontend/Home.php" TargetMode="External"/><Relationship Id="rId2" Type="http://schemas.openxmlformats.org/officeDocument/2006/relationships/hyperlink" Target="https://github.com/ASO2101166/Strategy-Des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ea typeface="メイリオ"/>
              </a:rPr>
              <a:t>Strategy-desk</a:t>
            </a:r>
            <a:endParaRPr lang="ja-JP" altLang="en-US" dirty="0">
              <a:ea typeface="メイリオ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>
                <a:ea typeface="メイリオ"/>
              </a:rPr>
              <a:t>メンバー：志水 凜・杉本 珠理・髙橋 才斗・田中 章仁・</a:t>
            </a:r>
            <a:endParaRPr lang="en-US" altLang="ja-JP" sz="2400" dirty="0">
              <a:ea typeface="メイリオ"/>
            </a:endParaRPr>
          </a:p>
          <a:p>
            <a:r>
              <a:rPr lang="ja-JP" altLang="en-US" sz="2400" dirty="0">
                <a:ea typeface="メイリオ"/>
              </a:rPr>
              <a:t>　　　　　森川 虎之介・木原 大翔</a:t>
            </a:r>
            <a:endParaRPr lang="ja-JP" sz="2400" dirty="0">
              <a:latin typeface="+mj-ea"/>
              <a:ea typeface="+mj-ea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30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kumimoji="1" lang="ja-JP" altLang="en-US"/>
              <a:t>開発概要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kumimoji="1" lang="ja-JP" altLang="en-US" sz="2800" dirty="0">
                <a:ea typeface="メイリオ"/>
              </a:rPr>
              <a:t>このシステムはゲームの攻略情報を共有したい人を対象とし、掲示板サイトを開発する。</a:t>
            </a:r>
            <a:endParaRPr kumimoji="1" lang="en-US" altLang="ja-JP" sz="2800" dirty="0">
              <a:ea typeface="メイリオ"/>
            </a:endParaRPr>
          </a:p>
          <a:p>
            <a:r>
              <a:rPr kumimoji="1" lang="ja-JP" altLang="en-US" sz="2800" dirty="0"/>
              <a:t>以下の機能を開発する</a:t>
            </a:r>
            <a:endParaRPr kumimoji="1" lang="en-US" altLang="ja-JP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800" dirty="0">
                <a:ea typeface="メイリオ"/>
              </a:rPr>
              <a:t>ログイン機能</a:t>
            </a:r>
            <a:endParaRPr lang="en-US" altLang="ja-JP" sz="2800" dirty="0">
              <a:ea typeface="メイリオ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800" dirty="0">
                <a:ea typeface="メイリオ"/>
              </a:rPr>
              <a:t>掲示板検索機能</a:t>
            </a:r>
            <a:endParaRPr lang="en-US" altLang="ja-JP" sz="2800" dirty="0">
              <a:ea typeface="メイリオ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800" dirty="0">
                <a:ea typeface="メイリオ"/>
              </a:rPr>
              <a:t>掲示板立ち上げ機能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800" dirty="0">
                <a:ea typeface="メイリオ"/>
              </a:rPr>
              <a:t>コメント機能</a:t>
            </a:r>
            <a:endParaRPr lang="en-US" altLang="ja-JP" sz="2800" dirty="0">
              <a:ea typeface="メイリオ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800" dirty="0">
                <a:ea typeface="メイリオ"/>
              </a:rPr>
              <a:t>固定コメント機能</a:t>
            </a:r>
            <a:endParaRPr lang="en-US" altLang="ja-JP" sz="2800" dirty="0">
              <a:ea typeface="メイリオ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ja-JP" altLang="en-US" sz="2800" dirty="0">
                <a:ea typeface="メイリオ"/>
              </a:rPr>
              <a:t>アンケート機能</a:t>
            </a:r>
          </a:p>
        </p:txBody>
      </p:sp>
    </p:spTree>
    <p:extLst>
      <p:ext uri="{BB962C8B-B14F-4D97-AF65-F5344CB8AC3E}">
        <p14:creationId xmlns:p14="http://schemas.microsoft.com/office/powerpoint/2010/main" val="115144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kumimoji="1" lang="ja-JP" altLang="en-US"/>
              <a:t>開発スケジュール（予定と実績）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619BD34-0722-76E1-B95D-889392A49A63}"/>
              </a:ext>
            </a:extLst>
          </p:cNvPr>
          <p:cNvSpPr/>
          <p:nvPr/>
        </p:nvSpPr>
        <p:spPr>
          <a:xfrm>
            <a:off x="1817974" y="2271890"/>
            <a:ext cx="9275898" cy="790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FFE2A69-D8A6-19AB-7D83-8B33BD7A198E}"/>
              </a:ext>
            </a:extLst>
          </p:cNvPr>
          <p:cNvSpPr txBox="1"/>
          <p:nvPr/>
        </p:nvSpPr>
        <p:spPr>
          <a:xfrm>
            <a:off x="759640" y="2405390"/>
            <a:ext cx="10583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 b="1">
                <a:ea typeface="メイリオ"/>
              </a:rPr>
              <a:t>予定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60063FB-CD0D-056D-8994-6CEFED27DD05}"/>
              </a:ext>
            </a:extLst>
          </p:cNvPr>
          <p:cNvSpPr/>
          <p:nvPr/>
        </p:nvSpPr>
        <p:spPr>
          <a:xfrm>
            <a:off x="1817973" y="3532121"/>
            <a:ext cx="10089260" cy="790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5E1F9E-95EE-2142-AC8C-38381F83EA40}"/>
              </a:ext>
            </a:extLst>
          </p:cNvPr>
          <p:cNvSpPr txBox="1"/>
          <p:nvPr/>
        </p:nvSpPr>
        <p:spPr>
          <a:xfrm>
            <a:off x="759640" y="3665621"/>
            <a:ext cx="1058333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800" b="1">
                <a:ea typeface="メイリオ"/>
              </a:rPr>
              <a:t>実績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0DB2230-1F71-01F2-A5C9-328933AC5E5F}"/>
              </a:ext>
            </a:extLst>
          </p:cNvPr>
          <p:cNvCxnSpPr>
            <a:cxnSpLocks/>
          </p:cNvCxnSpPr>
          <p:nvPr/>
        </p:nvCxnSpPr>
        <p:spPr>
          <a:xfrm>
            <a:off x="8160162" y="3532120"/>
            <a:ext cx="0" cy="7902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54DC1C-D689-41E5-995B-AEF9E57FBBA5}"/>
              </a:ext>
            </a:extLst>
          </p:cNvPr>
          <p:cNvSpPr txBox="1"/>
          <p:nvPr/>
        </p:nvSpPr>
        <p:spPr>
          <a:xfrm>
            <a:off x="1459870" y="1804793"/>
            <a:ext cx="9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4</a:t>
            </a:r>
            <a:r>
              <a:rPr kumimoji="1" lang="en-US" altLang="ja-JP" sz="2400" b="1" dirty="0"/>
              <a:t>/17</a:t>
            </a:r>
            <a:endParaRPr kumimoji="1" lang="ja-JP" altLang="en-US" sz="2400" b="1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E8E672E-E025-4ADF-A66A-E7B1783C7F73}"/>
              </a:ext>
            </a:extLst>
          </p:cNvPr>
          <p:cNvCxnSpPr>
            <a:cxnSpLocks/>
          </p:cNvCxnSpPr>
          <p:nvPr/>
        </p:nvCxnSpPr>
        <p:spPr>
          <a:xfrm>
            <a:off x="8166701" y="2271889"/>
            <a:ext cx="0" cy="7902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54D8EB7-F126-4AC8-8F59-BF416169B954}"/>
              </a:ext>
            </a:extLst>
          </p:cNvPr>
          <p:cNvCxnSpPr>
            <a:cxnSpLocks/>
          </p:cNvCxnSpPr>
          <p:nvPr/>
        </p:nvCxnSpPr>
        <p:spPr>
          <a:xfrm>
            <a:off x="4874657" y="2291564"/>
            <a:ext cx="0" cy="7902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92F94EE-164A-438D-A1F9-F77EEFF1548F}"/>
              </a:ext>
            </a:extLst>
          </p:cNvPr>
          <p:cNvSpPr txBox="1"/>
          <p:nvPr/>
        </p:nvSpPr>
        <p:spPr>
          <a:xfrm>
            <a:off x="2028088" y="2478396"/>
            <a:ext cx="263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企画・画面設計書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558EE0D-AD86-4A2B-BC0E-35D420C2A79F}"/>
              </a:ext>
            </a:extLst>
          </p:cNvPr>
          <p:cNvSpPr txBox="1"/>
          <p:nvPr/>
        </p:nvSpPr>
        <p:spPr>
          <a:xfrm>
            <a:off x="4523119" y="1815890"/>
            <a:ext cx="9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5/8</a:t>
            </a:r>
            <a:endParaRPr kumimoji="1" lang="ja-JP" altLang="en-US" sz="24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648A7F5-E14D-4094-85E5-10B78DECFAC1}"/>
              </a:ext>
            </a:extLst>
          </p:cNvPr>
          <p:cNvSpPr txBox="1"/>
          <p:nvPr/>
        </p:nvSpPr>
        <p:spPr>
          <a:xfrm>
            <a:off x="7652352" y="1783222"/>
            <a:ext cx="102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05/29</a:t>
            </a:r>
            <a:endParaRPr kumimoji="1" lang="ja-JP" altLang="en-US" sz="2400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9F6E213-4054-439A-9744-E4DA447B4766}"/>
              </a:ext>
            </a:extLst>
          </p:cNvPr>
          <p:cNvSpPr txBox="1"/>
          <p:nvPr/>
        </p:nvSpPr>
        <p:spPr>
          <a:xfrm>
            <a:off x="5341036" y="2321688"/>
            <a:ext cx="2475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/>
              <a:t>データベース設計書</a:t>
            </a:r>
            <a:endParaRPr lang="en-US" altLang="ja-JP" sz="2000" b="1"/>
          </a:p>
          <a:p>
            <a:pPr algn="ctr"/>
            <a:r>
              <a:rPr lang="ja-JP" altLang="en-US" sz="2000" b="1"/>
              <a:t>開発環境構築</a:t>
            </a:r>
            <a:endParaRPr kumimoji="1" lang="ja-JP" altLang="en-US" sz="20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67DF29-0ABB-4C3A-8542-D027594A9EBB}"/>
              </a:ext>
            </a:extLst>
          </p:cNvPr>
          <p:cNvSpPr txBox="1"/>
          <p:nvPr/>
        </p:nvSpPr>
        <p:spPr>
          <a:xfrm>
            <a:off x="9258883" y="2487746"/>
            <a:ext cx="818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構築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32CB367-1E5A-4791-B54A-0700C15D4FD8}"/>
              </a:ext>
            </a:extLst>
          </p:cNvPr>
          <p:cNvSpPr txBox="1"/>
          <p:nvPr/>
        </p:nvSpPr>
        <p:spPr>
          <a:xfrm>
            <a:off x="10459224" y="1835673"/>
            <a:ext cx="1028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07/03</a:t>
            </a:r>
            <a:endParaRPr kumimoji="1" lang="ja-JP" altLang="en-US" sz="2400" b="1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B56B21C-A333-45D1-AB4F-E8E1B2441EB0}"/>
              </a:ext>
            </a:extLst>
          </p:cNvPr>
          <p:cNvCxnSpPr>
            <a:cxnSpLocks/>
          </p:cNvCxnSpPr>
          <p:nvPr/>
        </p:nvCxnSpPr>
        <p:spPr>
          <a:xfrm>
            <a:off x="5207166" y="3546286"/>
            <a:ext cx="0" cy="79022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4AA497-1B33-4535-870F-097C897FB604}"/>
              </a:ext>
            </a:extLst>
          </p:cNvPr>
          <p:cNvSpPr txBox="1"/>
          <p:nvPr/>
        </p:nvSpPr>
        <p:spPr>
          <a:xfrm>
            <a:off x="2028088" y="3748711"/>
            <a:ext cx="2636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/>
              <a:t>企画・画面設計書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E176633-8FD5-4B3A-8393-6180E1519E34}"/>
              </a:ext>
            </a:extLst>
          </p:cNvPr>
          <p:cNvSpPr txBox="1"/>
          <p:nvPr/>
        </p:nvSpPr>
        <p:spPr>
          <a:xfrm>
            <a:off x="5307225" y="3587454"/>
            <a:ext cx="2475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b="1"/>
              <a:t>データベース設計書</a:t>
            </a:r>
            <a:endParaRPr lang="en-US" altLang="ja-JP" sz="2000" b="1"/>
          </a:p>
          <a:p>
            <a:pPr algn="ctr"/>
            <a:r>
              <a:rPr lang="ja-JP" altLang="en-US" sz="2000" b="1"/>
              <a:t>機能一覧</a:t>
            </a:r>
            <a:endParaRPr lang="en-US" altLang="ja-JP" sz="2000" b="1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CD260C-C5E9-4983-B9A2-98F01F18C5E9}"/>
              </a:ext>
            </a:extLst>
          </p:cNvPr>
          <p:cNvSpPr txBox="1"/>
          <p:nvPr/>
        </p:nvSpPr>
        <p:spPr>
          <a:xfrm>
            <a:off x="11193931" y="3043684"/>
            <a:ext cx="1065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07/17</a:t>
            </a:r>
            <a:endParaRPr kumimoji="1" lang="ja-JP" altLang="en-US" sz="2400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FA090AD-ED35-47D3-83EF-816B2C8462D8}"/>
              </a:ext>
            </a:extLst>
          </p:cNvPr>
          <p:cNvSpPr txBox="1"/>
          <p:nvPr/>
        </p:nvSpPr>
        <p:spPr>
          <a:xfrm>
            <a:off x="9526804" y="3756695"/>
            <a:ext cx="1013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/>
              <a:t>構築</a:t>
            </a: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E717CD40-1F83-40B0-A56C-D5F7B561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8472" y="4811912"/>
            <a:ext cx="8915400" cy="1588888"/>
          </a:xfrm>
        </p:spPr>
        <p:txBody>
          <a:bodyPr>
            <a:normAutofit/>
          </a:bodyPr>
          <a:lstStyle/>
          <a:p>
            <a:r>
              <a:rPr kumimoji="1" lang="ja-JP" altLang="en-US" sz="2800" dirty="0"/>
              <a:t>開発が２週間も遅れてしまった</a:t>
            </a:r>
            <a:endParaRPr kumimoji="1" lang="en-US" altLang="ja-JP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55ED53-F72E-528F-707F-C0E15F0330A2}"/>
              </a:ext>
            </a:extLst>
          </p:cNvPr>
          <p:cNvSpPr txBox="1"/>
          <p:nvPr/>
        </p:nvSpPr>
        <p:spPr>
          <a:xfrm>
            <a:off x="4871817" y="3076063"/>
            <a:ext cx="938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5/15</a:t>
            </a:r>
            <a:endParaRPr kumimoji="1" lang="ja-JP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5061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kumimoji="1" lang="ja-JP" altLang="en-US"/>
              <a:t>工夫した</a:t>
            </a:r>
            <a:r>
              <a:rPr lang="ja-JP" altLang="en-US"/>
              <a:t>点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120289" y="2203938"/>
            <a:ext cx="8915400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sz="3200" dirty="0">
                <a:ea typeface="メイリオ"/>
              </a:rPr>
              <a:t>当</a:t>
            </a:r>
            <a:r>
              <a:rPr kumimoji="1" lang="ja-JP" altLang="en-US" sz="3200" dirty="0">
                <a:ea typeface="メイリオ"/>
              </a:rPr>
              <a:t>システムの開発にあたり、以下の点を工夫し</a:t>
            </a:r>
            <a:r>
              <a:rPr lang="ja-JP" altLang="en-US" sz="3200" dirty="0">
                <a:ea typeface="メイリオ"/>
              </a:rPr>
              <a:t>た</a:t>
            </a:r>
            <a:endParaRPr lang="en-US" altLang="ja-JP" sz="3200" dirty="0">
              <a:ea typeface="メイリオ" panose="020B0604030504040204" pitchFamily="34" charset="-128"/>
            </a:endParaRPr>
          </a:p>
          <a:p>
            <a:pPr lvl="1">
              <a:buFont typeface="Wingdings" charset="2"/>
              <a:buChar char="Ø"/>
            </a:pPr>
            <a:r>
              <a:rPr lang="ja-JP" altLang="en-US" sz="2800" dirty="0">
                <a:ea typeface="メイリオ"/>
              </a:rPr>
              <a:t>一人ひとりにあった作業を分担するようにした</a:t>
            </a:r>
            <a:endParaRPr lang="en-US" altLang="ja-JP" sz="2800" dirty="0">
              <a:ea typeface="メイリオ"/>
            </a:endParaRPr>
          </a:p>
          <a:p>
            <a:pPr lvl="1">
              <a:buFont typeface="Wingdings" charset="2"/>
              <a:buChar char="Ø"/>
            </a:pPr>
            <a:r>
              <a:rPr lang="en-US" altLang="ja-JP" sz="2800" dirty="0" err="1">
                <a:ea typeface="メイリオ"/>
              </a:rPr>
              <a:t>Github</a:t>
            </a:r>
            <a:r>
              <a:rPr lang="ja-JP" altLang="en-US" sz="2800" dirty="0">
                <a:ea typeface="メイリオ"/>
              </a:rPr>
              <a:t>のプロジェクトを使い、現時点でのタスクをわかりやすくした</a:t>
            </a:r>
            <a:endParaRPr lang="en-US" altLang="ja-JP" sz="2800" dirty="0">
              <a:ea typeface="メイリオ"/>
            </a:endParaRPr>
          </a:p>
          <a:p>
            <a:pPr lvl="1"/>
            <a:endParaRPr lang="ja-JP" altLang="en-US" sz="3200" dirty="0">
              <a:ea typeface="メイリオ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226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kumimoji="1" lang="ja-JP" altLang="en-US"/>
              <a:t>苦労した点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 sz="3200" dirty="0"/>
              <a:t>当システムの開発にあたり、以下のような問題が発生した</a:t>
            </a:r>
            <a:endParaRPr kumimoji="1" lang="en-US" altLang="ja-JP" sz="3200" dirty="0"/>
          </a:p>
          <a:p>
            <a:pPr lvl="1">
              <a:buFont typeface="Wingdings" charset="2"/>
              <a:buChar char="Ø"/>
            </a:pPr>
            <a:r>
              <a:rPr lang="ja-JP" altLang="en-US" sz="2800" dirty="0">
                <a:ea typeface="メイリオ"/>
              </a:rPr>
              <a:t>時間配分がうまくできておらず、最後忙しくなってしまった</a:t>
            </a:r>
          </a:p>
          <a:p>
            <a:pPr lvl="1">
              <a:buFont typeface="Wingdings" charset="2"/>
              <a:buChar char="Ø"/>
            </a:pPr>
            <a:r>
              <a:rPr lang="ja-JP" altLang="en-US" sz="2800" dirty="0">
                <a:ea typeface="メイリオ"/>
              </a:rPr>
              <a:t>分担をうまくできず、手が空いている状態の人がいるということが多かった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26653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kumimoji="1" lang="ja-JP" altLang="en-US"/>
              <a:t>デモンストレーション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15A59FA-F88D-419B-BFA9-F518D7CB591A}"/>
              </a:ext>
            </a:extLst>
          </p:cNvPr>
          <p:cNvSpPr/>
          <p:nvPr/>
        </p:nvSpPr>
        <p:spPr>
          <a:xfrm>
            <a:off x="1163357" y="2363443"/>
            <a:ext cx="10600979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ja-JP" sz="3200" b="1" dirty="0" err="1">
                <a:solidFill>
                  <a:srgbClr val="FF0000"/>
                </a:solidFill>
                <a:ea typeface="メイリオ"/>
              </a:rPr>
              <a:t>Github</a:t>
            </a:r>
            <a:r>
              <a:rPr lang="ja-JP" altLang="en-US" sz="3200" b="1" dirty="0">
                <a:solidFill>
                  <a:srgbClr val="FF0000"/>
                </a:solidFill>
                <a:ea typeface="メイリオ"/>
              </a:rPr>
              <a:t>のリンク：</a:t>
            </a:r>
            <a:endParaRPr lang="en-US" altLang="ja-JP" sz="3200" b="1" dirty="0">
              <a:solidFill>
                <a:srgbClr val="FF0000"/>
              </a:solidFill>
              <a:ea typeface="メイリオ"/>
            </a:endParaRPr>
          </a:p>
          <a:p>
            <a:r>
              <a:rPr lang="en-US" altLang="ja-JP" sz="3200" b="1" dirty="0">
                <a:solidFill>
                  <a:srgbClr val="FF0000"/>
                </a:solidFill>
                <a:ea typeface="メイリオ"/>
                <a:hlinkClick r:id="rId2"/>
              </a:rPr>
              <a:t>https://github.com/ASO2101166/Strategy-Desk</a:t>
            </a:r>
            <a:endParaRPr lang="en-US" altLang="ja-JP" sz="3200" b="1" dirty="0">
              <a:solidFill>
                <a:srgbClr val="FF0000"/>
              </a:solidFill>
              <a:ea typeface="メイリオ"/>
            </a:endParaRPr>
          </a:p>
          <a:p>
            <a:r>
              <a:rPr lang="en-US" altLang="ja-JP" sz="3200" b="1" dirty="0">
                <a:solidFill>
                  <a:srgbClr val="FF0000"/>
                </a:solidFill>
                <a:ea typeface="メイリオ"/>
              </a:rPr>
              <a:t>web</a:t>
            </a:r>
            <a:r>
              <a:rPr lang="ja-JP" altLang="en-US" sz="3200" b="1" dirty="0">
                <a:solidFill>
                  <a:srgbClr val="FF0000"/>
                </a:solidFill>
                <a:ea typeface="メイリオ"/>
              </a:rPr>
              <a:t>サイトのリンク：</a:t>
            </a:r>
            <a:endParaRPr lang="en-US" altLang="ja-JP" sz="3200" b="1" dirty="0">
              <a:solidFill>
                <a:srgbClr val="FF0000"/>
              </a:solidFill>
              <a:ea typeface="メイリオ"/>
            </a:endParaRPr>
          </a:p>
          <a:p>
            <a:r>
              <a:rPr lang="en-US" altLang="ja-JP" sz="3200" b="1" dirty="0">
                <a:solidFill>
                  <a:srgbClr val="FF0000"/>
                </a:solidFill>
                <a:ea typeface="メイリオ"/>
                <a:hlinkClick r:id="rId3"/>
              </a:rPr>
              <a:t>http://japan-02.pepper.jp/Strategy-desk/frontend/Home.php</a:t>
            </a:r>
            <a:endParaRPr lang="en-US" altLang="ja-JP" sz="3200" b="1" dirty="0">
              <a:solidFill>
                <a:srgbClr val="FF0000"/>
              </a:solidFill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2463603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1552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1"/>
            <a:tileRect/>
          </a:gradFill>
        </p:spPr>
        <p:txBody>
          <a:bodyPr/>
          <a:lstStyle/>
          <a:p>
            <a:r>
              <a:rPr lang="ja-JP" altLang="en-US"/>
              <a:t>振り返り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z="2800" dirty="0"/>
              <a:t>最初は話し合いながら進めることが出来ていたが、作業が進むにつれあまり話し合うことが出来なくなっていった。そのため、最後は情報をうまく共有できていなかった。</a:t>
            </a:r>
            <a:endParaRPr kumimoji="1" lang="en-US" altLang="ja-JP" sz="2800" dirty="0"/>
          </a:p>
          <a:p>
            <a:r>
              <a:rPr lang="ja-JP" altLang="en-US" sz="2800" dirty="0"/>
              <a:t>タスクの洗い出しが足りておらず、後からどんどんタスクの予定になかった作業が出てきた。</a:t>
            </a:r>
            <a:endParaRPr kumimoji="1" lang="en-US" altLang="ja-JP" sz="2800" dirty="0"/>
          </a:p>
          <a:p>
            <a:r>
              <a:rPr lang="ja-JP" altLang="en-US" sz="2800" dirty="0"/>
              <a:t>今後の開発では作業の分担に気を配り、スケジュール管理・タスク管理をさらに意識し、進捗に遅れが出ないようにしたい。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5883490"/>
      </p:ext>
    </p:extLst>
  </p:cSld>
  <p:clrMapOvr>
    <a:masterClrMapping/>
  </p:clrMapOvr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f97f005-77d1-4ca0-aa66-92d9fef63111">
      <Terms xmlns="http://schemas.microsoft.com/office/infopath/2007/PartnerControls"/>
    </lcf76f155ced4ddcb4097134ff3c332f>
    <TaxCatchAll xmlns="5693f406-aeca-4321-a656-3a9a02e3608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081BF80CDABE2409E7AC03002E0EC18" ma:contentTypeVersion="10" ma:contentTypeDescription="新しいドキュメントを作成します。" ma:contentTypeScope="" ma:versionID="b2f676b6e4c12f396925ab5b2c078a5f">
  <xsd:schema xmlns:xsd="http://www.w3.org/2001/XMLSchema" xmlns:xs="http://www.w3.org/2001/XMLSchema" xmlns:p="http://schemas.microsoft.com/office/2006/metadata/properties" xmlns:ns2="af97f005-77d1-4ca0-aa66-92d9fef63111" xmlns:ns3="5693f406-aeca-4321-a656-3a9a02e36084" targetNamespace="http://schemas.microsoft.com/office/2006/metadata/properties" ma:root="true" ma:fieldsID="2bcebfd713198aa62b4e81fd16cc3509" ns2:_="" ns3:_="">
    <xsd:import namespace="af97f005-77d1-4ca0-aa66-92d9fef63111"/>
    <xsd:import namespace="5693f406-aeca-4321-a656-3a9a02e360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7f005-77d1-4ca0-aa66-92d9fef631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画像タグ" ma:readOnly="false" ma:fieldId="{5cf76f15-5ced-4ddc-b409-7134ff3c332f}" ma:taxonomyMulti="true" ma:sspId="7a3d4e50-da24-4b51-9333-67165e7dee8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3f406-aeca-4321-a656-3a9a02e3608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7584f32-d41a-4eb7-994e-d634a4e0d282}" ma:internalName="TaxCatchAll" ma:showField="CatchAllData" ma:web="5693f406-aeca-4321-a656-3a9a02e360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810D3-768B-4466-9E92-FF54AD87804A}">
  <ds:schemaRefs>
    <ds:schemaRef ds:uri="http://schemas.microsoft.com/office/2006/metadata/properties"/>
    <ds:schemaRef ds:uri="http://schemas.microsoft.com/office/infopath/2007/PartnerControls"/>
    <ds:schemaRef ds:uri="af97f005-77d1-4ca0-aa66-92d9fef63111"/>
    <ds:schemaRef ds:uri="5693f406-aeca-4321-a656-3a9a02e36084"/>
  </ds:schemaRefs>
</ds:datastoreItem>
</file>

<file path=customXml/itemProps2.xml><?xml version="1.0" encoding="utf-8"?>
<ds:datastoreItem xmlns:ds="http://schemas.openxmlformats.org/officeDocument/2006/customXml" ds:itemID="{37D2C665-D726-4C4B-BA46-F52E52EAD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591948-A541-4303-8AAA-E1DD8CE594FB}">
  <ds:schemaRefs>
    <ds:schemaRef ds:uri="5693f406-aeca-4321-a656-3a9a02e36084"/>
    <ds:schemaRef ds:uri="af97f005-77d1-4ca0-aa66-92d9fef6311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319</Words>
  <Application>Microsoft Office PowerPoint</Application>
  <PresentationFormat>ワイド画面</PresentationFormat>
  <Paragraphs>47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メイリオ</vt:lpstr>
      <vt:lpstr>Arial</vt:lpstr>
      <vt:lpstr>Century Gothic</vt:lpstr>
      <vt:lpstr>Wingdings</vt:lpstr>
      <vt:lpstr>Wingdings 3</vt:lpstr>
      <vt:lpstr>ウィスプ</vt:lpstr>
      <vt:lpstr>Strategy-desk</vt:lpstr>
      <vt:lpstr>開発概要</vt:lpstr>
      <vt:lpstr>開発スケジュール（予定と実績）</vt:lpstr>
      <vt:lpstr>工夫した点</vt:lpstr>
      <vt:lpstr>苦労した点</vt:lpstr>
      <vt:lpstr>デモンストレーション</vt:lpstr>
      <vt:lpstr>振り返り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〇〇〇〇システムの開発</dc:title>
  <dc:creator>高橋　政博</dc:creator>
  <cp:lastModifiedBy>志水 凜</cp:lastModifiedBy>
  <cp:revision>2</cp:revision>
  <dcterms:created xsi:type="dcterms:W3CDTF">2020-12-02T01:38:33Z</dcterms:created>
  <dcterms:modified xsi:type="dcterms:W3CDTF">2023-07-18T15:41:34Z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0x0101007081BF80CDABE2409E7AC03002E0EC18</vt:lpwstr>
  </property>
</Properties>
</file>