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4"/>
  </p:sldMasterIdLst>
  <p:sldIdLst>
    <p:sldId id="264" r:id="rId5"/>
    <p:sldId id="261" r:id="rId6"/>
    <p:sldId id="257" r:id="rId7"/>
    <p:sldId id="258" r:id="rId8"/>
    <p:sldId id="265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AEA455-ED85-48CC-AFF2-1B8902BF1670}" v="1" dt="2023-10-26T02:36:06.246"/>
    <p1510:client id="{266BC684-1D10-4540-A6D0-BDC5F7D93D36}" v="42" dt="2023-09-29T01:45:36.307"/>
    <p1510:client id="{2D8443CE-C030-431C-ACB3-24E6BEFBEEF2}" v="259" dt="2023-09-15T01:44:30.051"/>
    <p1510:client id="{5C5E7667-9353-5D23-4AA9-F6F2C978554B}" v="2" dt="2022-10-05T01:08:56.708"/>
    <p1510:client id="{8E478800-63C0-4F50-BC23-44D9F9001EF8}" v="315" dt="2023-09-15T02:08:54.646"/>
    <p1510:client id="{8EFD8CEC-DC92-4BB2-B76D-EBE836CB7F6A}" v="4" dt="2023-09-15T01:53:20.400"/>
    <p1510:client id="{8FC62696-43E0-4586-9CC3-005B54B4B666}" v="30" dt="2023-09-29T01:43:50.746"/>
    <p1510:client id="{91BD804F-C85B-48D3-94C6-08D84202EFB2}" v="3" dt="2023-10-03T02:46:24.881"/>
    <p1510:client id="{A4D0BF94-9D9D-467C-BD1F-4A4DF143D668}" v="6" dt="2023-09-29T01:41:19.789"/>
    <p1510:client id="{A73ECC84-8831-45AC-98DC-B7F70FEBA88E}" v="4" dt="2022-10-05T00:35:16.252"/>
    <p1510:client id="{A8CFC1EC-A802-41F2-BC17-8DC17F95FB37}" v="31" dt="2023-09-29T01:42:45.475"/>
    <p1510:client id="{FF88786A-5435-436E-920E-2C1EA255AFD4}" v="13" dt="2023-09-15T01:33:22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原田 奨野" userId="S::2101196@s.asojuku.ac.jp::ce06f42f-e1e5-49e3-8442-5085e2d0c8b8" providerId="AD" clId="Web-{A4D0BF94-9D9D-467C-BD1F-4A4DF143D668}"/>
    <pc:docChg chg="modSld">
      <pc:chgData name="原田 奨野" userId="S::2101196@s.asojuku.ac.jp::ce06f42f-e1e5-49e3-8442-5085e2d0c8b8" providerId="AD" clId="Web-{A4D0BF94-9D9D-467C-BD1F-4A4DF143D668}" dt="2023-09-29T01:41:15.430" v="3"/>
      <pc:docMkLst>
        <pc:docMk/>
      </pc:docMkLst>
      <pc:sldChg chg="modSp">
        <pc:chgData name="原田 奨野" userId="S::2101196@s.asojuku.ac.jp::ce06f42f-e1e5-49e3-8442-5085e2d0c8b8" providerId="AD" clId="Web-{A4D0BF94-9D9D-467C-BD1F-4A4DF143D668}" dt="2023-09-29T01:41:15.430" v="3"/>
        <pc:sldMkLst>
          <pc:docMk/>
          <pc:sldMk cId="1213010107" sldId="259"/>
        </pc:sldMkLst>
        <pc:graphicFrameChg chg="mod modGraphic">
          <ac:chgData name="原田 奨野" userId="S::2101196@s.asojuku.ac.jp::ce06f42f-e1e5-49e3-8442-5085e2d0c8b8" providerId="AD" clId="Web-{A4D0BF94-9D9D-467C-BD1F-4A4DF143D668}" dt="2023-09-29T01:41:15.430" v="3"/>
          <ac:graphicFrameMkLst>
            <pc:docMk/>
            <pc:sldMk cId="1213010107" sldId="259"/>
            <ac:graphicFrameMk id="4" creationId="{00000000-0000-0000-0000-000000000000}"/>
          </ac:graphicFrameMkLst>
        </pc:graphicFrameChg>
      </pc:sldChg>
    </pc:docChg>
  </pc:docChgLst>
  <pc:docChgLst>
    <pc:chgData name="岸川 俊介" userId="S::2201111@s.asojuku.ac.jp::8f3adea9-595a-4e6d-8b0a-822aa8d2555f" providerId="AD" clId="Web-{A73ECC84-8831-45AC-98DC-B7F70FEBA88E}"/>
    <pc:docChg chg="modSld">
      <pc:chgData name="岸川 俊介" userId="S::2201111@s.asojuku.ac.jp::8f3adea9-595a-4e6d-8b0a-822aa8d2555f" providerId="AD" clId="Web-{A73ECC84-8831-45AC-98DC-B7F70FEBA88E}" dt="2022-10-05T00:35:16.252" v="3"/>
      <pc:docMkLst>
        <pc:docMk/>
      </pc:docMkLst>
      <pc:sldChg chg="modSp">
        <pc:chgData name="岸川 俊介" userId="S::2201111@s.asojuku.ac.jp::8f3adea9-595a-4e6d-8b0a-822aa8d2555f" providerId="AD" clId="Web-{A73ECC84-8831-45AC-98DC-B7F70FEBA88E}" dt="2022-10-05T00:35:16.252" v="3"/>
        <pc:sldMkLst>
          <pc:docMk/>
          <pc:sldMk cId="2766517845" sldId="260"/>
        </pc:sldMkLst>
        <pc:graphicFrameChg chg="mod modGraphic">
          <ac:chgData name="岸川 俊介" userId="S::2201111@s.asojuku.ac.jp::8f3adea9-595a-4e6d-8b0a-822aa8d2555f" providerId="AD" clId="Web-{A73ECC84-8831-45AC-98DC-B7F70FEBA88E}" dt="2022-10-05T00:35:16.252" v="3"/>
          <ac:graphicFrameMkLst>
            <pc:docMk/>
            <pc:sldMk cId="2766517845" sldId="260"/>
            <ac:graphicFrameMk id="4" creationId="{00000000-0000-0000-0000-000000000000}"/>
          </ac:graphicFrameMkLst>
        </pc:graphicFrameChg>
      </pc:sldChg>
    </pc:docChg>
  </pc:docChgLst>
  <pc:docChgLst>
    <pc:chgData name="原田 奨野" userId="S::2101196@s.asojuku.ac.jp::ce06f42f-e1e5-49e3-8442-5085e2d0c8b8" providerId="AD" clId="Web-{13AEA455-ED85-48CC-AFF2-1B8902BF1670}"/>
    <pc:docChg chg="sldOrd">
      <pc:chgData name="原田 奨野" userId="S::2101196@s.asojuku.ac.jp::ce06f42f-e1e5-49e3-8442-5085e2d0c8b8" providerId="AD" clId="Web-{13AEA455-ED85-48CC-AFF2-1B8902BF1670}" dt="2023-10-26T02:36:06.246" v="0"/>
      <pc:docMkLst>
        <pc:docMk/>
      </pc:docMkLst>
      <pc:sldChg chg="ord">
        <pc:chgData name="原田 奨野" userId="S::2101196@s.asojuku.ac.jp::ce06f42f-e1e5-49e3-8442-5085e2d0c8b8" providerId="AD" clId="Web-{13AEA455-ED85-48CC-AFF2-1B8902BF1670}" dt="2023-10-26T02:36:06.246" v="0"/>
        <pc:sldMkLst>
          <pc:docMk/>
          <pc:sldMk cId="1284512522" sldId="265"/>
        </pc:sldMkLst>
      </pc:sldChg>
    </pc:docChg>
  </pc:docChgLst>
  <pc:docChgLst>
    <pc:chgData name="市耒 彩羽" userId="S::2101137@s.asojuku.ac.jp::ef9fbdc7-108b-43a3-89da-e9d02dba7add" providerId="AD" clId="Web-{91BD804F-C85B-48D3-94C6-08D84202EFB2}"/>
    <pc:docChg chg="modSld">
      <pc:chgData name="市耒 彩羽" userId="S::2101137@s.asojuku.ac.jp::ef9fbdc7-108b-43a3-89da-e9d02dba7add" providerId="AD" clId="Web-{91BD804F-C85B-48D3-94C6-08D84202EFB2}" dt="2023-10-03T02:46:24.709" v="0" actId="20577"/>
      <pc:docMkLst>
        <pc:docMk/>
      </pc:docMkLst>
      <pc:sldChg chg="modSp">
        <pc:chgData name="市耒 彩羽" userId="S::2101137@s.asojuku.ac.jp::ef9fbdc7-108b-43a3-89da-e9d02dba7add" providerId="AD" clId="Web-{91BD804F-C85B-48D3-94C6-08D84202EFB2}" dt="2023-10-03T02:46:24.709" v="0" actId="20577"/>
        <pc:sldMkLst>
          <pc:docMk/>
          <pc:sldMk cId="2820060467" sldId="264"/>
        </pc:sldMkLst>
        <pc:spChg chg="mod">
          <ac:chgData name="市耒 彩羽" userId="S::2101137@s.asojuku.ac.jp::ef9fbdc7-108b-43a3-89da-e9d02dba7add" providerId="AD" clId="Web-{91BD804F-C85B-48D3-94C6-08D84202EFB2}" dt="2023-10-03T02:46:24.709" v="0" actId="20577"/>
          <ac:spMkLst>
            <pc:docMk/>
            <pc:sldMk cId="2820060467" sldId="264"/>
            <ac:spMk id="3" creationId="{00000000-0000-0000-0000-000000000000}"/>
          </ac:spMkLst>
        </pc:spChg>
      </pc:sldChg>
    </pc:docChg>
  </pc:docChgLst>
  <pc:docChgLst>
    <pc:chgData name="原田 奨野" userId="S::2101196@s.asojuku.ac.jp::ce06f42f-e1e5-49e3-8442-5085e2d0c8b8" providerId="AD" clId="Web-{FF88786A-5435-436E-920E-2C1EA255AFD4}"/>
    <pc:docChg chg="modSld sldOrd">
      <pc:chgData name="原田 奨野" userId="S::2101196@s.asojuku.ac.jp::ce06f42f-e1e5-49e3-8442-5085e2d0c8b8" providerId="AD" clId="Web-{FF88786A-5435-436E-920E-2C1EA255AFD4}" dt="2023-09-15T01:33:22.344" v="12"/>
      <pc:docMkLst>
        <pc:docMk/>
      </pc:docMkLst>
      <pc:sldChg chg="modSp">
        <pc:chgData name="原田 奨野" userId="S::2101196@s.asojuku.ac.jp::ce06f42f-e1e5-49e3-8442-5085e2d0c8b8" providerId="AD" clId="Web-{FF88786A-5435-436E-920E-2C1EA255AFD4}" dt="2023-09-15T01:33:06.781" v="11"/>
        <pc:sldMkLst>
          <pc:docMk/>
          <pc:sldMk cId="1556516242" sldId="257"/>
        </pc:sldMkLst>
        <pc:graphicFrameChg chg="mod modGraphic">
          <ac:chgData name="原田 奨野" userId="S::2101196@s.asojuku.ac.jp::ce06f42f-e1e5-49e3-8442-5085e2d0c8b8" providerId="AD" clId="Web-{FF88786A-5435-436E-920E-2C1EA255AFD4}" dt="2023-09-15T01:33:06.781" v="11"/>
          <ac:graphicFrameMkLst>
            <pc:docMk/>
            <pc:sldMk cId="1556516242" sldId="257"/>
            <ac:graphicFrameMk id="3" creationId="{00000000-0000-0000-0000-000000000000}"/>
          </ac:graphicFrameMkLst>
        </pc:graphicFrameChg>
      </pc:sldChg>
      <pc:sldChg chg="ord">
        <pc:chgData name="原田 奨野" userId="S::2101196@s.asojuku.ac.jp::ce06f42f-e1e5-49e3-8442-5085e2d0c8b8" providerId="AD" clId="Web-{FF88786A-5435-436E-920E-2C1EA255AFD4}" dt="2023-09-15T01:33:22.344" v="12"/>
        <pc:sldMkLst>
          <pc:docMk/>
          <pc:sldMk cId="1213010107" sldId="259"/>
        </pc:sldMkLst>
      </pc:sldChg>
    </pc:docChg>
  </pc:docChgLst>
  <pc:docChgLst>
    <pc:chgData name="原田 奨野" userId="S::2101196@s.asojuku.ac.jp::ce06f42f-e1e5-49e3-8442-5085e2d0c8b8" providerId="AD" clId="Web-{8E478800-63C0-4F50-BC23-44D9F9001EF8}"/>
    <pc:docChg chg="delSld modSld">
      <pc:chgData name="原田 奨野" userId="S::2101196@s.asojuku.ac.jp::ce06f42f-e1e5-49e3-8442-5085e2d0c8b8" providerId="AD" clId="Web-{8E478800-63C0-4F50-BC23-44D9F9001EF8}" dt="2023-09-15T02:08:54.646" v="225"/>
      <pc:docMkLst>
        <pc:docMk/>
      </pc:docMkLst>
      <pc:sldChg chg="modSp">
        <pc:chgData name="原田 奨野" userId="S::2101196@s.asojuku.ac.jp::ce06f42f-e1e5-49e3-8442-5085e2d0c8b8" providerId="AD" clId="Web-{8E478800-63C0-4F50-BC23-44D9F9001EF8}" dt="2023-09-15T02:00:57.040" v="116" actId="20577"/>
        <pc:sldMkLst>
          <pc:docMk/>
          <pc:sldMk cId="2445296437" sldId="258"/>
        </pc:sldMkLst>
        <pc:spChg chg="mod">
          <ac:chgData name="原田 奨野" userId="S::2101196@s.asojuku.ac.jp::ce06f42f-e1e5-49e3-8442-5085e2d0c8b8" providerId="AD" clId="Web-{8E478800-63C0-4F50-BC23-44D9F9001EF8}" dt="2023-09-15T02:00:57.040" v="116" actId="20577"/>
          <ac:spMkLst>
            <pc:docMk/>
            <pc:sldMk cId="2445296437" sldId="258"/>
            <ac:spMk id="3" creationId="{00000000-0000-0000-0000-000000000000}"/>
          </ac:spMkLst>
        </pc:spChg>
      </pc:sldChg>
      <pc:sldChg chg="modSp">
        <pc:chgData name="原田 奨野" userId="S::2101196@s.asojuku.ac.jp::ce06f42f-e1e5-49e3-8442-5085e2d0c8b8" providerId="AD" clId="Web-{8E478800-63C0-4F50-BC23-44D9F9001EF8}" dt="2023-09-15T02:08:54.646" v="225"/>
        <pc:sldMkLst>
          <pc:docMk/>
          <pc:sldMk cId="1213010107" sldId="259"/>
        </pc:sldMkLst>
        <pc:graphicFrameChg chg="mod modGraphic">
          <ac:chgData name="原田 奨野" userId="S::2101196@s.asojuku.ac.jp::ce06f42f-e1e5-49e3-8442-5085e2d0c8b8" providerId="AD" clId="Web-{8E478800-63C0-4F50-BC23-44D9F9001EF8}" dt="2023-09-15T02:08:54.646" v="225"/>
          <ac:graphicFrameMkLst>
            <pc:docMk/>
            <pc:sldMk cId="1213010107" sldId="259"/>
            <ac:graphicFrameMk id="4" creationId="{00000000-0000-0000-0000-000000000000}"/>
          </ac:graphicFrameMkLst>
        </pc:graphicFrameChg>
      </pc:sldChg>
      <pc:sldChg chg="modSp">
        <pc:chgData name="原田 奨野" userId="S::2101196@s.asojuku.ac.jp::ce06f42f-e1e5-49e3-8442-5085e2d0c8b8" providerId="AD" clId="Web-{8E478800-63C0-4F50-BC23-44D9F9001EF8}" dt="2023-09-15T02:07:34.657" v="203" actId="20577"/>
        <pc:sldMkLst>
          <pc:docMk/>
          <pc:sldMk cId="1542810649" sldId="261"/>
        </pc:sldMkLst>
        <pc:spChg chg="mod">
          <ac:chgData name="原田 奨野" userId="S::2101196@s.asojuku.ac.jp::ce06f42f-e1e5-49e3-8442-5085e2d0c8b8" providerId="AD" clId="Web-{8E478800-63C0-4F50-BC23-44D9F9001EF8}" dt="2023-09-15T02:07:34.657" v="203" actId="20577"/>
          <ac:spMkLst>
            <pc:docMk/>
            <pc:sldMk cId="1542810649" sldId="261"/>
            <ac:spMk id="2" creationId="{00000000-0000-0000-0000-000000000000}"/>
          </ac:spMkLst>
        </pc:spChg>
      </pc:sldChg>
      <pc:sldChg chg="modSp">
        <pc:chgData name="原田 奨野" userId="S::2101196@s.asojuku.ac.jp::ce06f42f-e1e5-49e3-8442-5085e2d0c8b8" providerId="AD" clId="Web-{8E478800-63C0-4F50-BC23-44D9F9001EF8}" dt="2023-09-15T02:01:12.322" v="119" actId="1076"/>
        <pc:sldMkLst>
          <pc:docMk/>
          <pc:sldMk cId="2432809469" sldId="262"/>
        </pc:sldMkLst>
        <pc:spChg chg="mod">
          <ac:chgData name="原田 奨野" userId="S::2101196@s.asojuku.ac.jp::ce06f42f-e1e5-49e3-8442-5085e2d0c8b8" providerId="AD" clId="Web-{8E478800-63C0-4F50-BC23-44D9F9001EF8}" dt="2023-09-15T02:01:12.322" v="119" actId="1076"/>
          <ac:spMkLst>
            <pc:docMk/>
            <pc:sldMk cId="2432809469" sldId="262"/>
            <ac:spMk id="3" creationId="{00000000-0000-0000-0000-000000000000}"/>
          </ac:spMkLst>
        </pc:spChg>
      </pc:sldChg>
      <pc:sldChg chg="del">
        <pc:chgData name="原田 奨野" userId="S::2101196@s.asojuku.ac.jp::ce06f42f-e1e5-49e3-8442-5085e2d0c8b8" providerId="AD" clId="Web-{8E478800-63C0-4F50-BC23-44D9F9001EF8}" dt="2023-09-15T02:03:19.282" v="120"/>
        <pc:sldMkLst>
          <pc:docMk/>
          <pc:sldMk cId="1945767" sldId="263"/>
        </pc:sldMkLst>
      </pc:sldChg>
    </pc:docChg>
  </pc:docChgLst>
  <pc:docChgLst>
    <pc:chgData name="原田 奨野" userId="S::2101196@s.asojuku.ac.jp::ce06f42f-e1e5-49e3-8442-5085e2d0c8b8" providerId="AD" clId="Web-{8FC62696-43E0-4586-9CC3-005B54B4B666}"/>
    <pc:docChg chg="modSld">
      <pc:chgData name="原田 奨野" userId="S::2101196@s.asojuku.ac.jp::ce06f42f-e1e5-49e3-8442-5085e2d0c8b8" providerId="AD" clId="Web-{8FC62696-43E0-4586-9CC3-005B54B4B666}" dt="2023-09-29T01:43:49.449" v="23" actId="20577"/>
      <pc:docMkLst>
        <pc:docMk/>
      </pc:docMkLst>
      <pc:sldChg chg="modSp">
        <pc:chgData name="原田 奨野" userId="S::2101196@s.asojuku.ac.jp::ce06f42f-e1e5-49e3-8442-5085e2d0c8b8" providerId="AD" clId="Web-{8FC62696-43E0-4586-9CC3-005B54B4B666}" dt="2023-09-29T01:43:49.449" v="23" actId="20577"/>
        <pc:sldMkLst>
          <pc:docMk/>
          <pc:sldMk cId="1284512522" sldId="265"/>
        </pc:sldMkLst>
        <pc:spChg chg="mod">
          <ac:chgData name="原田 奨野" userId="S::2101196@s.asojuku.ac.jp::ce06f42f-e1e5-49e3-8442-5085e2d0c8b8" providerId="AD" clId="Web-{8FC62696-43E0-4586-9CC3-005B54B4B666}" dt="2023-09-29T01:43:49.449" v="23" actId="20577"/>
          <ac:spMkLst>
            <pc:docMk/>
            <pc:sldMk cId="1284512522" sldId="265"/>
            <ac:spMk id="3" creationId="{C40B7E80-6F29-BD7D-FB80-DF29A613CD1F}"/>
          </ac:spMkLst>
        </pc:spChg>
      </pc:sldChg>
    </pc:docChg>
  </pc:docChgLst>
  <pc:docChgLst>
    <pc:chgData name="原田 奨野" userId="S::2101196@s.asojuku.ac.jp::ce06f42f-e1e5-49e3-8442-5085e2d0c8b8" providerId="AD" clId="Web-{2D8443CE-C030-431C-ACB3-24E6BEFBEEF2}"/>
    <pc:docChg chg="modSld sldOrd">
      <pc:chgData name="原田 奨野" userId="S::2101196@s.asojuku.ac.jp::ce06f42f-e1e5-49e3-8442-5085e2d0c8b8" providerId="AD" clId="Web-{2D8443CE-C030-431C-ACB3-24E6BEFBEEF2}" dt="2023-09-15T01:44:30.051" v="151"/>
      <pc:docMkLst>
        <pc:docMk/>
      </pc:docMkLst>
      <pc:sldChg chg="modSp ord">
        <pc:chgData name="原田 奨野" userId="S::2101196@s.asojuku.ac.jp::ce06f42f-e1e5-49e3-8442-5085e2d0c8b8" providerId="AD" clId="Web-{2D8443CE-C030-431C-ACB3-24E6BEFBEEF2}" dt="2023-09-15T01:41:55.736" v="120" actId="1076"/>
        <pc:sldMkLst>
          <pc:docMk/>
          <pc:sldMk cId="2445296437" sldId="258"/>
        </pc:sldMkLst>
        <pc:spChg chg="mod">
          <ac:chgData name="原田 奨野" userId="S::2101196@s.asojuku.ac.jp::ce06f42f-e1e5-49e3-8442-5085e2d0c8b8" providerId="AD" clId="Web-{2D8443CE-C030-431C-ACB3-24E6BEFBEEF2}" dt="2023-09-15T01:41:55.736" v="120" actId="1076"/>
          <ac:spMkLst>
            <pc:docMk/>
            <pc:sldMk cId="2445296437" sldId="258"/>
            <ac:spMk id="3" creationId="{00000000-0000-0000-0000-000000000000}"/>
          </ac:spMkLst>
        </pc:spChg>
      </pc:sldChg>
      <pc:sldChg chg="addSp delSp modSp ord">
        <pc:chgData name="原田 奨野" userId="S::2101196@s.asojuku.ac.jp::ce06f42f-e1e5-49e3-8442-5085e2d0c8b8" providerId="AD" clId="Web-{2D8443CE-C030-431C-ACB3-24E6BEFBEEF2}" dt="2023-09-15T01:44:30.051" v="151"/>
        <pc:sldMkLst>
          <pc:docMk/>
          <pc:sldMk cId="1213010107" sldId="259"/>
        </pc:sldMkLst>
        <pc:graphicFrameChg chg="add del mod modGraphic">
          <ac:chgData name="原田 奨野" userId="S::2101196@s.asojuku.ac.jp::ce06f42f-e1e5-49e3-8442-5085e2d0c8b8" providerId="AD" clId="Web-{2D8443CE-C030-431C-ACB3-24E6BEFBEEF2}" dt="2023-09-15T01:44:30.051" v="151"/>
          <ac:graphicFrameMkLst>
            <pc:docMk/>
            <pc:sldMk cId="1213010107" sldId="259"/>
            <ac:graphicFrameMk id="4" creationId="{00000000-0000-0000-0000-000000000000}"/>
          </ac:graphicFrameMkLst>
        </pc:graphicFrameChg>
      </pc:sldChg>
    </pc:docChg>
  </pc:docChgLst>
  <pc:docChgLst>
    <pc:chgData name="久家 政人" userId="S::masatokg@s.asojuku.ac.jp::5acc3c49-bb66-4f21-9c6c-6816c3dca405" providerId="AD" clId="Web-{5C5E7667-9353-5D23-4AA9-F6F2C978554B}"/>
    <pc:docChg chg="modSld">
      <pc:chgData name="久家 政人" userId="S::masatokg@s.asojuku.ac.jp::5acc3c49-bb66-4f21-9c6c-6816c3dca405" providerId="AD" clId="Web-{5C5E7667-9353-5D23-4AA9-F6F2C978554B}" dt="2022-10-05T01:08:56.708" v="1"/>
      <pc:docMkLst>
        <pc:docMk/>
      </pc:docMkLst>
      <pc:sldChg chg="addSp delSp">
        <pc:chgData name="久家 政人" userId="S::masatokg@s.asojuku.ac.jp::5acc3c49-bb66-4f21-9c6c-6816c3dca405" providerId="AD" clId="Web-{5C5E7667-9353-5D23-4AA9-F6F2C978554B}" dt="2022-10-05T01:08:56.708" v="1"/>
        <pc:sldMkLst>
          <pc:docMk/>
          <pc:sldMk cId="1945767" sldId="263"/>
        </pc:sldMkLst>
        <pc:spChg chg="add del">
          <ac:chgData name="久家 政人" userId="S::masatokg@s.asojuku.ac.jp::5acc3c49-bb66-4f21-9c6c-6816c3dca405" providerId="AD" clId="Web-{5C5E7667-9353-5D23-4AA9-F6F2C978554B}" dt="2022-10-05T01:08:56.708" v="1"/>
          <ac:spMkLst>
            <pc:docMk/>
            <pc:sldMk cId="1945767" sldId="263"/>
            <ac:spMk id="3" creationId="{00000000-0000-0000-0000-000000000000}"/>
          </ac:spMkLst>
        </pc:spChg>
      </pc:sldChg>
    </pc:docChg>
  </pc:docChgLst>
  <pc:docChgLst>
    <pc:chgData name="原田 奨野" userId="S::2101196@s.asojuku.ac.jp::ce06f42f-e1e5-49e3-8442-5085e2d0c8b8" providerId="AD" clId="Web-{266BC684-1D10-4540-A6D0-BDC5F7D93D36}"/>
    <pc:docChg chg="modSld">
      <pc:chgData name="原田 奨野" userId="S::2101196@s.asojuku.ac.jp::ce06f42f-e1e5-49e3-8442-5085e2d0c8b8" providerId="AD" clId="Web-{266BC684-1D10-4540-A6D0-BDC5F7D93D36}" dt="2023-09-29T01:45:36.307" v="35" actId="1076"/>
      <pc:docMkLst>
        <pc:docMk/>
      </pc:docMkLst>
      <pc:sldChg chg="addSp modSp">
        <pc:chgData name="原田 奨野" userId="S::2101196@s.asojuku.ac.jp::ce06f42f-e1e5-49e3-8442-5085e2d0c8b8" providerId="AD" clId="Web-{266BC684-1D10-4540-A6D0-BDC5F7D93D36}" dt="2023-09-29T01:45:36.307" v="35" actId="1076"/>
        <pc:sldMkLst>
          <pc:docMk/>
          <pc:sldMk cId="1284512522" sldId="265"/>
        </pc:sldMkLst>
        <pc:spChg chg="add mod">
          <ac:chgData name="原田 奨野" userId="S::2101196@s.asojuku.ac.jp::ce06f42f-e1e5-49e3-8442-5085e2d0c8b8" providerId="AD" clId="Web-{266BC684-1D10-4540-A6D0-BDC5F7D93D36}" dt="2023-09-29T01:44:55.447" v="13" actId="1076"/>
          <ac:spMkLst>
            <pc:docMk/>
            <pc:sldMk cId="1284512522" sldId="265"/>
            <ac:spMk id="2" creationId="{6E084FE9-3E78-5B49-9A38-BE944FF514BA}"/>
          </ac:spMkLst>
        </pc:spChg>
        <pc:spChg chg="mod">
          <ac:chgData name="原田 奨野" userId="S::2101196@s.asojuku.ac.jp::ce06f42f-e1e5-49e3-8442-5085e2d0c8b8" providerId="AD" clId="Web-{266BC684-1D10-4540-A6D0-BDC5F7D93D36}" dt="2023-09-29T01:45:04.775" v="15" actId="1076"/>
          <ac:spMkLst>
            <pc:docMk/>
            <pc:sldMk cId="1284512522" sldId="265"/>
            <ac:spMk id="3" creationId="{C40B7E80-6F29-BD7D-FB80-DF29A613CD1F}"/>
          </ac:spMkLst>
        </pc:spChg>
        <pc:spChg chg="add mod">
          <ac:chgData name="原田 奨野" userId="S::2101196@s.asojuku.ac.jp::ce06f42f-e1e5-49e3-8442-5085e2d0c8b8" providerId="AD" clId="Web-{266BC684-1D10-4540-A6D0-BDC5F7D93D36}" dt="2023-09-29T01:45:36.307" v="35" actId="1076"/>
          <ac:spMkLst>
            <pc:docMk/>
            <pc:sldMk cId="1284512522" sldId="265"/>
            <ac:spMk id="4" creationId="{6E084FE9-3E78-5B49-9A38-BE944FF514BA}"/>
          </ac:spMkLst>
        </pc:spChg>
      </pc:sldChg>
    </pc:docChg>
  </pc:docChgLst>
  <pc:docChgLst>
    <pc:chgData name="原田 奨野" userId="S::2101196@s.asojuku.ac.jp::ce06f42f-e1e5-49e3-8442-5085e2d0c8b8" providerId="AD" clId="Web-{8EFD8CEC-DC92-4BB2-B76D-EBE836CB7F6A}"/>
    <pc:docChg chg="modSld">
      <pc:chgData name="原田 奨野" userId="S::2101196@s.asojuku.ac.jp::ce06f42f-e1e5-49e3-8442-5085e2d0c8b8" providerId="AD" clId="Web-{8EFD8CEC-DC92-4BB2-B76D-EBE836CB7F6A}" dt="2023-09-15T01:53:07.290" v="1"/>
      <pc:docMkLst>
        <pc:docMk/>
      </pc:docMkLst>
      <pc:sldChg chg="modSp">
        <pc:chgData name="原田 奨野" userId="S::2101196@s.asojuku.ac.jp::ce06f42f-e1e5-49e3-8442-5085e2d0c8b8" providerId="AD" clId="Web-{8EFD8CEC-DC92-4BB2-B76D-EBE836CB7F6A}" dt="2023-09-15T01:53:07.290" v="1"/>
        <pc:sldMkLst>
          <pc:docMk/>
          <pc:sldMk cId="1213010107" sldId="259"/>
        </pc:sldMkLst>
        <pc:graphicFrameChg chg="mod modGraphic">
          <ac:chgData name="原田 奨野" userId="S::2101196@s.asojuku.ac.jp::ce06f42f-e1e5-49e3-8442-5085e2d0c8b8" providerId="AD" clId="Web-{8EFD8CEC-DC92-4BB2-B76D-EBE836CB7F6A}" dt="2023-09-15T01:53:07.290" v="1"/>
          <ac:graphicFrameMkLst>
            <pc:docMk/>
            <pc:sldMk cId="1213010107" sldId="259"/>
            <ac:graphicFrameMk id="4" creationId="{00000000-0000-0000-0000-000000000000}"/>
          </ac:graphicFrameMkLst>
        </pc:graphicFrameChg>
      </pc:sldChg>
    </pc:docChg>
  </pc:docChgLst>
  <pc:docChgLst>
    <pc:chgData name="原田 奨野" userId="S::2101196@s.asojuku.ac.jp::ce06f42f-e1e5-49e3-8442-5085e2d0c8b8" providerId="AD" clId="Web-{A8CFC1EC-A802-41F2-BC17-8DC17F95FB37}"/>
    <pc:docChg chg="addSld modSld">
      <pc:chgData name="原田 奨野" userId="S::2101196@s.asojuku.ac.jp::ce06f42f-e1e5-49e3-8442-5085e2d0c8b8" providerId="AD" clId="Web-{A8CFC1EC-A802-41F2-BC17-8DC17F95FB37}" dt="2023-09-29T01:42:45.475" v="30" actId="1076"/>
      <pc:docMkLst>
        <pc:docMk/>
      </pc:docMkLst>
      <pc:sldChg chg="modSp">
        <pc:chgData name="原田 奨野" userId="S::2101196@s.asojuku.ac.jp::ce06f42f-e1e5-49e3-8442-5085e2d0c8b8" providerId="AD" clId="Web-{A8CFC1EC-A802-41F2-BC17-8DC17F95FB37}" dt="2023-09-29T01:42:09.536" v="27"/>
        <pc:sldMkLst>
          <pc:docMk/>
          <pc:sldMk cId="1213010107" sldId="259"/>
        </pc:sldMkLst>
        <pc:graphicFrameChg chg="mod modGraphic">
          <ac:chgData name="原田 奨野" userId="S::2101196@s.asojuku.ac.jp::ce06f42f-e1e5-49e3-8442-5085e2d0c8b8" providerId="AD" clId="Web-{A8CFC1EC-A802-41F2-BC17-8DC17F95FB37}" dt="2023-09-29T01:42:09.536" v="27"/>
          <ac:graphicFrameMkLst>
            <pc:docMk/>
            <pc:sldMk cId="1213010107" sldId="259"/>
            <ac:graphicFrameMk id="4" creationId="{00000000-0000-0000-0000-000000000000}"/>
          </ac:graphicFrameMkLst>
        </pc:graphicFrameChg>
      </pc:sldChg>
      <pc:sldChg chg="addSp modSp new">
        <pc:chgData name="原田 奨野" userId="S::2101196@s.asojuku.ac.jp::ce06f42f-e1e5-49e3-8442-5085e2d0c8b8" providerId="AD" clId="Web-{A8CFC1EC-A802-41F2-BC17-8DC17F95FB37}" dt="2023-09-29T01:42:45.475" v="30" actId="1076"/>
        <pc:sldMkLst>
          <pc:docMk/>
          <pc:sldMk cId="1284512522" sldId="265"/>
        </pc:sldMkLst>
        <pc:spChg chg="add mod">
          <ac:chgData name="原田 奨野" userId="S::2101196@s.asojuku.ac.jp::ce06f42f-e1e5-49e3-8442-5085e2d0c8b8" providerId="AD" clId="Web-{A8CFC1EC-A802-41F2-BC17-8DC17F95FB37}" dt="2023-09-29T01:42:45.475" v="30" actId="1076"/>
          <ac:spMkLst>
            <pc:docMk/>
            <pc:sldMk cId="1284512522" sldId="265"/>
            <ac:spMk id="3" creationId="{C40B7E80-6F29-BD7D-FB80-DF29A613CD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40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73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38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56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36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57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31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76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32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584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78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175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O2101196/system3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70627" y="2315926"/>
            <a:ext cx="74458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/>
              <a:t>第三回レビュー用テンプレート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846285" y="4449526"/>
            <a:ext cx="7445829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altLang="ja-JP" sz="4000" dirty="0">
                <a:ea typeface="HGｺﾞｼｯｸE"/>
              </a:rPr>
              <a:t>3</a:t>
            </a:r>
            <a:r>
              <a:rPr lang="ja-JP" altLang="en-US" sz="4000">
                <a:ea typeface="HGｺﾞｼｯｸE"/>
              </a:rPr>
              <a:t>班</a:t>
            </a:r>
          </a:p>
        </p:txBody>
      </p:sp>
    </p:spTree>
    <p:extLst>
      <p:ext uri="{BB962C8B-B14F-4D97-AF65-F5344CB8AC3E}">
        <p14:creationId xmlns:p14="http://schemas.microsoft.com/office/powerpoint/2010/main" val="282006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310640" y="1891576"/>
            <a:ext cx="9730740" cy="257666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800">
                <a:latin typeface="HGSｺﾞｼｯｸE"/>
                <a:ea typeface="HGSｺﾞｼｯｸE"/>
              </a:rPr>
              <a:t>9⽉11日の週　</a:t>
            </a:r>
            <a:r>
              <a:rPr lang="ja-JP" altLang="en-US" sz="2800">
                <a:latin typeface="HGSｺﾞｼｯｸE"/>
                <a:ea typeface="HGSｺﾞｼｯｸE"/>
              </a:rPr>
              <a:t>企画レビュー </a:t>
            </a:r>
            <a:endParaRPr lang="en-US" altLang="ja-JP" sz="2800">
              <a:latin typeface="HGSｺﾞｼｯｸE"/>
              <a:ea typeface="HGSｺﾞｼｯｸE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800">
                <a:latin typeface="HGSｺﾞｼｯｸE"/>
                <a:ea typeface="HGSｺﾞｼｯｸE"/>
              </a:rPr>
              <a:t>10⽉2日の週　</a:t>
            </a:r>
            <a:r>
              <a:rPr lang="en-US" altLang="ja-JP" sz="2800" err="1">
                <a:latin typeface="HGSｺﾞｼｯｸE"/>
                <a:ea typeface="HGSｺﾞｼｯｸE"/>
              </a:rPr>
              <a:t>画面</a:t>
            </a:r>
            <a:r>
              <a:rPr lang="ja-JP" altLang="en-US" sz="2800">
                <a:latin typeface="HGSｺﾞｼｯｸE"/>
                <a:ea typeface="HGSｺﾞｼｯｸE"/>
              </a:rPr>
              <a:t>設計レビュー</a:t>
            </a:r>
            <a:endParaRPr lang="en-US" altLang="ja-JP" sz="2800">
              <a:latin typeface="HGSｺﾞｼｯｸE"/>
              <a:ea typeface="HGSｺﾞｼｯｸE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800">
                <a:latin typeface="HGSｺﾞｼｯｸE"/>
                <a:ea typeface="HGSｺﾞｼｯｸE"/>
              </a:rPr>
              <a:t>10月23日の週 </a:t>
            </a:r>
            <a:r>
              <a:rPr lang="en-US" altLang="ja-JP" sz="2800" err="1">
                <a:latin typeface="HGSｺﾞｼｯｸE"/>
                <a:ea typeface="HGSｺﾞｼｯｸE"/>
              </a:rPr>
              <a:t>DB・詳細設計レビュ</a:t>
            </a:r>
            <a:r>
              <a:rPr lang="en-US" altLang="ja-JP" sz="2800">
                <a:latin typeface="HGSｺﾞｼｯｸE"/>
                <a:ea typeface="HGSｺﾞｼｯｸE"/>
              </a:rPr>
              <a:t>ー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ja-JP" sz="2800">
                <a:latin typeface="HGSｺﾞｼｯｸE"/>
                <a:ea typeface="HGSｺﾞｼｯｸE"/>
              </a:rPr>
              <a:t>12月4日の週 </a:t>
            </a:r>
            <a:r>
              <a:rPr lang="en-US" altLang="ja-JP" sz="2800" err="1">
                <a:latin typeface="HGSｺﾞｼｯｸE"/>
                <a:ea typeface="HGSｺﾞｼｯｸE"/>
              </a:rPr>
              <a:t>開発レビュ</a:t>
            </a:r>
            <a:r>
              <a:rPr lang="en-US" altLang="ja-JP" sz="2800">
                <a:latin typeface="HGSｺﾞｼｯｸE"/>
                <a:ea typeface="HGSｺﾞｼｯｸE"/>
              </a:rPr>
              <a:t>ー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29390" y="95937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+mj-ea"/>
                <a:ea typeface="+mj-ea"/>
              </a:rPr>
              <a:t>スケジュール・マイルストーン　確認</a:t>
            </a:r>
          </a:p>
        </p:txBody>
      </p:sp>
    </p:spTree>
    <p:extLst>
      <p:ext uri="{BB962C8B-B14F-4D97-AF65-F5344CB8AC3E}">
        <p14:creationId xmlns:p14="http://schemas.microsoft.com/office/powerpoint/2010/main" val="154281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29390" y="95937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+mj-ea"/>
                <a:ea typeface="+mj-ea"/>
              </a:rPr>
              <a:t>チーム紹介・資料サイト紹介</a:t>
            </a: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91568"/>
              </p:ext>
            </p:extLst>
          </p:nvPr>
        </p:nvGraphicFramePr>
        <p:xfrm>
          <a:off x="2121941" y="2743338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312">
                  <a:extLst>
                    <a:ext uri="{9D8B030D-6E8A-4147-A177-3AD203B41FA5}">
                      <a16:colId xmlns:a16="http://schemas.microsoft.com/office/drawing/2014/main" val="2817682921"/>
                    </a:ext>
                  </a:extLst>
                </a:gridCol>
                <a:gridCol w="4538688">
                  <a:extLst>
                    <a:ext uri="{9D8B030D-6E8A-4147-A177-3AD203B41FA5}">
                      <a16:colId xmlns:a16="http://schemas.microsoft.com/office/drawing/2014/main" val="22852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班・サイト名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4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開発リーダー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原田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4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サブリーダー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岩﨑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37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メンバー（</a:t>
                      </a:r>
                      <a:r>
                        <a:rPr lang="ja-JP" altLang="en-US">
                          <a:latin typeface="+mn-ea"/>
                          <a:ea typeface="+mn-ea"/>
                        </a:rPr>
                        <a:t>外部設計</a:t>
                      </a:r>
                      <a:r>
                        <a:rPr kumimoji="1" lang="ja-JP" altLang="en-US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市耒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76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latin typeface="+mn-ea"/>
                          <a:ea typeface="+mn-ea"/>
                        </a:rPr>
                        <a:t>メンバー（</a:t>
                      </a:r>
                      <a:r>
                        <a:rPr lang="ja-JP" altLang="en-US">
                          <a:latin typeface="+mn-ea"/>
                          <a:ea typeface="+mn-ea"/>
                        </a:rPr>
                        <a:t>内部設計</a:t>
                      </a:r>
                      <a:r>
                        <a:rPr kumimoji="1" lang="ja-JP" altLang="en-US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杉本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66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62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8834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1553903" y="1696668"/>
            <a:ext cx="8125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err="1">
                <a:latin typeface="+mj-ea"/>
                <a:ea typeface="+mj-ea"/>
              </a:rPr>
              <a:t>Github</a:t>
            </a:r>
            <a:r>
              <a:rPr kumimoji="1" lang="en-US" altLang="ja-JP" sz="2400">
                <a:latin typeface="+mj-ea"/>
                <a:ea typeface="+mj-ea"/>
              </a:rPr>
              <a:t> URL: </a:t>
            </a:r>
            <a:r>
              <a:rPr lang="en-US" altLang="ja-JP" sz="2400" b="0" i="0" err="1">
                <a:effectLst/>
                <a:latin typeface="-apple-system"/>
              </a:rPr>
              <a:t>github</a:t>
            </a:r>
            <a:r>
              <a:rPr lang="en-US" altLang="ja-JP" sz="2400" b="0" i="0">
                <a:effectLst/>
                <a:latin typeface="-apple-system"/>
              </a:rPr>
              <a:t> </a:t>
            </a:r>
            <a:r>
              <a:rPr lang="en-US" altLang="ja-JP" sz="2400" b="0" i="0">
                <a:effectLst/>
                <a:latin typeface="-apple-system"/>
                <a:hlinkClick r:id="rId2" tooltip="https://github.com/aso2101196/system3"/>
              </a:rPr>
              <a:t>https://github.com/ASO2101196/system3</a:t>
            </a:r>
            <a:endParaRPr lang="en-US" altLang="ja-JP" sz="2400" b="0" i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5651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29390" y="959370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進捗・役割分担に関する説明、相談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49364" y="2289176"/>
            <a:ext cx="10054431" cy="16831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ea typeface="HGｺﾞｼｯｸE"/>
              </a:rPr>
              <a:t>・進捗に関しては予定通りに進んでいます</a:t>
            </a:r>
            <a:endParaRPr lang="ja-JP" dirty="0"/>
          </a:p>
          <a:p>
            <a:pPr>
              <a:lnSpc>
                <a:spcPct val="150000"/>
              </a:lnSpc>
            </a:pPr>
            <a:endParaRPr lang="ja-JP" altLang="en-US" sz="2400" dirty="0">
              <a:ea typeface="HGｺﾞｼｯｸE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ea typeface="HGｺﾞｼｯｸE"/>
              </a:rPr>
              <a:t>・現時点では相談等はありません</a:t>
            </a:r>
          </a:p>
        </p:txBody>
      </p:sp>
    </p:spTree>
    <p:extLst>
      <p:ext uri="{BB962C8B-B14F-4D97-AF65-F5344CB8AC3E}">
        <p14:creationId xmlns:p14="http://schemas.microsoft.com/office/powerpoint/2010/main" val="244529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40B7E80-6F29-BD7D-FB80-DF29A613CD1F}"/>
              </a:ext>
            </a:extLst>
          </p:cNvPr>
          <p:cNvSpPr txBox="1"/>
          <p:nvPr/>
        </p:nvSpPr>
        <p:spPr>
          <a:xfrm>
            <a:off x="2798505" y="3335082"/>
            <a:ext cx="482003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2800" dirty="0">
                <a:ea typeface="HGｺﾞｼｯｸE"/>
              </a:rPr>
              <a:t>・機能一覧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084FE9-3E78-5B49-9A38-BE944FF514BA}"/>
              </a:ext>
            </a:extLst>
          </p:cNvPr>
          <p:cNvSpPr txBox="1"/>
          <p:nvPr/>
        </p:nvSpPr>
        <p:spPr>
          <a:xfrm>
            <a:off x="1478739" y="870765"/>
            <a:ext cx="1980029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>
                <a:ea typeface="HGｺﾞｼｯｸE"/>
              </a:rPr>
              <a:t>設計書説明</a:t>
            </a:r>
          </a:p>
        </p:txBody>
      </p:sp>
      <p:sp>
        <p:nvSpPr>
          <p:cNvPr id="4" name="テキスト ボックス 1">
            <a:extLst>
              <a:ext uri="{FF2B5EF4-FFF2-40B4-BE49-F238E27FC236}">
                <a16:creationId xmlns:a16="http://schemas.microsoft.com/office/drawing/2014/main" id="{6E084FE9-3E78-5B49-9A38-BE944FF514BA}"/>
              </a:ext>
            </a:extLst>
          </p:cNvPr>
          <p:cNvSpPr txBox="1"/>
          <p:nvPr/>
        </p:nvSpPr>
        <p:spPr>
          <a:xfrm>
            <a:off x="2339311" y="1678175"/>
            <a:ext cx="341632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>
                <a:ea typeface="HGｺﾞｼｯｸE"/>
              </a:rPr>
              <a:t>以下の説明をします</a:t>
            </a:r>
          </a:p>
        </p:txBody>
      </p:sp>
    </p:spTree>
    <p:extLst>
      <p:ext uri="{BB962C8B-B14F-4D97-AF65-F5344CB8AC3E}">
        <p14:creationId xmlns:p14="http://schemas.microsoft.com/office/powerpoint/2010/main" val="128451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29390" y="95937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企画概要説明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98941" y="1738859"/>
            <a:ext cx="683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Github</a:t>
            </a:r>
            <a:r>
              <a:rPr kumimoji="1" lang="ja-JP" altLang="en-US"/>
              <a:t>のドキュメントをもとに、以下の内容を説明してください</a:t>
            </a:r>
            <a:endParaRPr kumimoji="1" lang="en-US" altLang="ja-JP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14686"/>
              </p:ext>
            </p:extLst>
          </p:nvPr>
        </p:nvGraphicFramePr>
        <p:xfrm>
          <a:off x="2098941" y="2238909"/>
          <a:ext cx="8222072" cy="3559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1036">
                  <a:extLst>
                    <a:ext uri="{9D8B030D-6E8A-4147-A177-3AD203B41FA5}">
                      <a16:colId xmlns:a16="http://schemas.microsoft.com/office/drawing/2014/main" val="1180566649"/>
                    </a:ext>
                  </a:extLst>
                </a:gridCol>
                <a:gridCol w="4111036">
                  <a:extLst>
                    <a:ext uri="{9D8B030D-6E8A-4147-A177-3AD203B41FA5}">
                      <a16:colId xmlns:a16="http://schemas.microsoft.com/office/drawing/2014/main" val="3950042250"/>
                    </a:ext>
                  </a:extLst>
                </a:gridCol>
              </a:tblGrid>
              <a:tr h="394097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73175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ホームページのコンセプト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食パン専門店の</a:t>
                      </a:r>
                      <a:r>
                        <a:rPr kumimoji="1" lang="en-US" altLang="ja-JP">
                          <a:latin typeface="+mn-ea"/>
                          <a:ea typeface="+mn-ea"/>
                        </a:rPr>
                        <a:t>HP</a:t>
                      </a:r>
                      <a:r>
                        <a:rPr kumimoji="1" lang="ja-JP" altLang="en-US">
                          <a:latin typeface="+mn-ea"/>
                          <a:ea typeface="+mn-ea"/>
                        </a:rPr>
                        <a:t>作成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820968"/>
                  </a:ext>
                </a:extLst>
              </a:tr>
              <a:tr h="68967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ターゲットユーザー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ja-JP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・４０代以上の中高年</a:t>
                      </a:r>
                    </a:p>
                    <a:p>
                      <a:pPr lvl="0">
                        <a:buNone/>
                      </a:pPr>
                      <a:r>
                        <a:rPr lang="ja-JP" altLang="ja-JP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・福岡県在住</a:t>
                      </a:r>
                    </a:p>
                    <a:p>
                      <a:pPr lvl="0">
                        <a:buNone/>
                      </a:pPr>
                      <a:r>
                        <a:rPr lang="ja-JP" altLang="ja-JP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・お店から離れた場所に住んでいる</a:t>
                      </a:r>
                      <a:endParaRPr lang="ja-JP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Meiryo UI"/>
                        <a:ea typeface="Meiryo U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53177"/>
                  </a:ext>
                </a:extLst>
              </a:tr>
              <a:tr h="1438671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ペルソナ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800" b="0" i="0" u="none" strike="noStrike" noProof="0">
                          <a:latin typeface="HGｺﾞｼｯｸE"/>
                          <a:ea typeface="HGｺﾞｼｯｸE"/>
                        </a:rPr>
                        <a:t>・落ち着いた雰囲気の中年女性Aさん</a:t>
                      </a:r>
                      <a:endParaRPr lang="ja-JP" altLang="en-US">
                        <a:latin typeface="HGｺﾞｼｯｸE"/>
                        <a:ea typeface="HGｺﾞｼｯｸE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800" b="0" i="0" u="none" strike="noStrike" noProof="0">
                          <a:latin typeface="HGｺﾞｼｯｸE"/>
                          <a:ea typeface="HGｺﾞｼｯｸE"/>
                        </a:rPr>
                        <a:t>・お店から少し離れた所に住んでいる</a:t>
                      </a:r>
                      <a:endParaRPr lang="ja-JP" altLang="en-US">
                        <a:latin typeface="HGｺﾞｼｯｸE"/>
                        <a:ea typeface="HGｺﾞｼｯｸE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800" b="0" i="0" u="none" strike="noStrike" noProof="0">
                          <a:latin typeface="HGｺﾞｼｯｸE"/>
                          <a:ea typeface="HGｺﾞｼｯｸE"/>
                        </a:rPr>
                        <a:t>・派手目の装飾は好みではない</a:t>
                      </a:r>
                      <a:endParaRPr lang="ja-JP" altLang="en-US">
                        <a:latin typeface="HGｺﾞｼｯｸE"/>
                        <a:ea typeface="HGｺﾞｼｯｸE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800" b="0" i="0" u="none" strike="noStrike" noProof="0">
                          <a:latin typeface="HGｺﾞｼｯｸE"/>
                          <a:ea typeface="HGｺﾞｼｯｸE"/>
                        </a:rPr>
                        <a:t>・スマートフォンの操作が苦手でよく　　　サイト内で迷ってしまい困っている</a:t>
                      </a:r>
                      <a:endParaRPr kumimoji="1" lang="ja-JP" sz="1800">
                        <a:latin typeface="HGｺﾞｼｯｸE"/>
                        <a:ea typeface="HGｺﾞｼｯｸ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47352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96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01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29390" y="95937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技術に関する説明、相談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89895" y="2539206"/>
            <a:ext cx="8661400" cy="5751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sz="2400">
                <a:ea typeface="+mn-lt"/>
                <a:cs typeface="+mn-lt"/>
              </a:rPr>
              <a:t>・現時点では相談等はありません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432809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シャボ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シャボ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6E87DC6FA8CF744B6BC2BFD9A3FE64F" ma:contentTypeVersion="3" ma:contentTypeDescription="新しいドキュメントを作成します。" ma:contentTypeScope="" ma:versionID="543377988179ec43d35e3e883ba91729">
  <xsd:schema xmlns:xsd="http://www.w3.org/2001/XMLSchema" xmlns:xs="http://www.w3.org/2001/XMLSchema" xmlns:p="http://schemas.microsoft.com/office/2006/metadata/properties" xmlns:ns2="ac43ccd9-413b-4c81-a2c1-bf3c207215aa" targetNamespace="http://schemas.microsoft.com/office/2006/metadata/properties" ma:root="true" ma:fieldsID="494fb659c9af6f761b1dcb901bf1407b" ns2:_="">
    <xsd:import namespace="ac43ccd9-413b-4c81-a2c1-bf3c207215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43ccd9-413b-4c81-a2c1-bf3c207215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87DED4-DBCC-4702-9C3F-1F3831EC0E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CAA8AF-17FE-433F-BC1C-1B4D484C800A}">
  <ds:schemaRefs>
    <ds:schemaRef ds:uri="ac43ccd9-413b-4c81-a2c1-bf3c207215a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A8E226F-D027-4A68-A99B-F881FA259A24}">
  <ds:schemaRefs>
    <ds:schemaRef ds:uri="5693f406-aeca-4321-a656-3a9a02e36084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シャボン</Template>
  <TotalTime>0</TotalTime>
  <Words>209</Words>
  <Application>Microsoft Office PowerPoint</Application>
  <PresentationFormat>ワイド画面</PresentationFormat>
  <Paragraphs>42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6" baseType="lpstr">
      <vt:lpstr>-apple-system</vt:lpstr>
      <vt:lpstr>HGSｺﾞｼｯｸE</vt:lpstr>
      <vt:lpstr>HGｺﾞｼｯｸE</vt:lpstr>
      <vt:lpstr>HG創英角ｺﾞｼｯｸUB</vt:lpstr>
      <vt:lpstr>Meiryo UI</vt:lpstr>
      <vt:lpstr>Arial</vt:lpstr>
      <vt:lpstr>Franklin Gothic Book</vt:lpstr>
      <vt:lpstr>Franklin Gothic Medium</vt:lpstr>
      <vt:lpstr>シャボン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麻生塾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久家　政人</dc:creator>
  <cp:lastModifiedBy>奨野 原田</cp:lastModifiedBy>
  <cp:revision>4</cp:revision>
  <dcterms:created xsi:type="dcterms:W3CDTF">2021-10-04T02:56:06Z</dcterms:created>
  <dcterms:modified xsi:type="dcterms:W3CDTF">2023-10-26T02:38:54Z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0x01010016E87DC6FA8CF744B6BC2BFD9A3FE64F</vt:lpwstr>
  </property>
  <property fmtid="{D5CDD505-2E9C-101B-9397-08002B2CF9AE}" pid="3" name="Order">
    <vt:r8>1700</vt:r8>
  </property>
  <property fmtid="{D5CDD505-2E9C-101B-9397-08002B2CF9AE}" pid="4" name="xd_Signature">
    <vt:bool>false</vt:bool>
  </property>
  <property fmtid="{D5CDD505-2E9C-101B-9397-08002B2CF9AE}" pid="5" name="SharedWithUsers">
    <vt:lpwstr>40;#SD2B_abcc22 メンバー</vt:lpwstr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_ColorHex">
    <vt:lpwstr/>
  </property>
  <property fmtid="{D5CDD505-2E9C-101B-9397-08002B2CF9AE}" pid="10" name="_Emoji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_ExtendedDescription">
    <vt:lpwstr/>
  </property>
  <property fmtid="{D5CDD505-2E9C-101B-9397-08002B2CF9AE}" pid="14" name="_ColorTag">
    <vt:lpwstr/>
  </property>
  <property fmtid="{D5CDD505-2E9C-101B-9397-08002B2CF9AE}" pid="15" name="TriggerFlowInfo">
    <vt:lpwstr/>
  </property>
</Properties>
</file>