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D6970-46F5-4E19-A315-EB1B9121EC02}" v="179" dt="2022-11-11T05:17:11.191"/>
    <p1510:client id="{0DB1265A-CB68-405D-8F96-2BA2E6EF969B}" v="42" dt="2022-10-31T01:22:02.643"/>
    <p1510:client id="{4481F8B6-8DD5-4FD0-9A9E-6743B29750A4}" v="16" dt="2022-10-26T01:55:19.518"/>
    <p1510:client id="{4670D882-D630-6BD6-C62E-0EC557A0D89D}" v="16" dt="2022-11-04T01:04:31.242"/>
    <p1510:client id="{4D491E83-C147-EA9C-2DA8-42999E8FC287}" v="26" dt="2022-11-07T01:10:00.248"/>
    <p1510:client id="{75A71F9F-420A-4DA6-A604-7453B87C9C98}" v="32" dt="2022-11-02T11:58:06.598"/>
    <p1510:client id="{91EAA5B0-955F-2CA4-2D70-82217084DDD7}" v="15" dt="2022-12-07T03:25:22.658"/>
    <p1510:client id="{9E756546-337A-1352-FA25-F997985B8CB1}" v="56" dt="2022-11-04T01:20:47.060"/>
    <p1510:client id="{AC09271B-5D90-4B34-B8A9-D6AF31028BF4}" v="90" dt="2022-11-04T01:14:51.638"/>
    <p1510:client id="{DFB6D393-CF21-460C-BD74-7F5685CA251C}" v="6" dt="2022-11-02T01:19:30.874"/>
    <p1510:client id="{FC29B3A9-E2C1-4209-927E-7137B1F12CDA}" v="34" dt="2022-10-31T03:31:21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川 靖人" userId="S::2201114@s.asojuku.ac.jp::cf93aabe-94f3-454a-83eb-fe5b8ba349b6" providerId="AD" clId="Web-{FC29B3A9-E2C1-4209-927E-7137B1F12CDA}"/>
    <pc:docChg chg="modSld">
      <pc:chgData name="西川 靖人" userId="S::2201114@s.asojuku.ac.jp::cf93aabe-94f3-454a-83eb-fe5b8ba349b6" providerId="AD" clId="Web-{FC29B3A9-E2C1-4209-927E-7137B1F12CDA}" dt="2022-10-31T03:31:20.515" v="31"/>
      <pc:docMkLst>
        <pc:docMk/>
      </pc:docMkLst>
      <pc:sldChg chg="modSp">
        <pc:chgData name="西川 靖人" userId="S::2201114@s.asojuku.ac.jp::cf93aabe-94f3-454a-83eb-fe5b8ba349b6" providerId="AD" clId="Web-{FC29B3A9-E2C1-4209-927E-7137B1F12CDA}" dt="2022-10-31T03:31:20.515" v="31"/>
        <pc:sldMkLst>
          <pc:docMk/>
          <pc:sldMk cId="1745871381" sldId="257"/>
        </pc:sldMkLst>
        <pc:graphicFrameChg chg="mod modGraphic">
          <ac:chgData name="西川 靖人" userId="S::2201114@s.asojuku.ac.jp::cf93aabe-94f3-454a-83eb-fe5b8ba349b6" providerId="AD" clId="Web-{FC29B3A9-E2C1-4209-927E-7137B1F12CDA}" dt="2022-10-31T03:31:20.515" v="31"/>
          <ac:graphicFrameMkLst>
            <pc:docMk/>
            <pc:sldMk cId="1745871381" sldId="257"/>
            <ac:graphicFrameMk id="3" creationId="{4658F011-99EC-AE98-1390-D36759A2704C}"/>
          </ac:graphicFrameMkLst>
        </pc:graphicFrameChg>
      </pc:sldChg>
    </pc:docChg>
  </pc:docChgLst>
  <pc:docChgLst>
    <pc:chgData name="西川 靖人" userId="S::2201114@s.asojuku.ac.jp::cf93aabe-94f3-454a-83eb-fe5b8ba349b6" providerId="AD" clId="Web-{75A71F9F-420A-4DA6-A604-7453B87C9C98}"/>
    <pc:docChg chg="modSld">
      <pc:chgData name="西川 靖人" userId="S::2201114@s.asojuku.ac.jp::cf93aabe-94f3-454a-83eb-fe5b8ba349b6" providerId="AD" clId="Web-{75A71F9F-420A-4DA6-A604-7453B87C9C98}" dt="2022-11-02T11:57:57.172" v="29"/>
      <pc:docMkLst>
        <pc:docMk/>
      </pc:docMkLst>
      <pc:sldChg chg="modSp">
        <pc:chgData name="西川 靖人" userId="S::2201114@s.asojuku.ac.jp::cf93aabe-94f3-454a-83eb-fe5b8ba349b6" providerId="AD" clId="Web-{75A71F9F-420A-4DA6-A604-7453B87C9C98}" dt="2022-11-02T11:57:57.172" v="29"/>
        <pc:sldMkLst>
          <pc:docMk/>
          <pc:sldMk cId="1745871381" sldId="257"/>
        </pc:sldMkLst>
        <pc:graphicFrameChg chg="mod modGraphic">
          <ac:chgData name="西川 靖人" userId="S::2201114@s.asojuku.ac.jp::cf93aabe-94f3-454a-83eb-fe5b8ba349b6" providerId="AD" clId="Web-{75A71F9F-420A-4DA6-A604-7453B87C9C98}" dt="2022-11-02T11:57:57.172" v="29"/>
          <ac:graphicFrameMkLst>
            <pc:docMk/>
            <pc:sldMk cId="1745871381" sldId="257"/>
            <ac:graphicFrameMk id="19" creationId="{E78A2185-ABD6-6F3A-C627-B9E573B78828}"/>
          </ac:graphicFrameMkLst>
        </pc:graphicFrameChg>
      </pc:sldChg>
    </pc:docChg>
  </pc:docChgLst>
  <pc:docChgLst>
    <pc:chgData name="橋村 晃" userId="S::2101194@s.asojuku.ac.jp::074dc6bd-96fa-43d1-b4ef-a25f75bfe4a4" providerId="AD" clId="Web-{4D491E83-C147-EA9C-2DA8-42999E8FC287}"/>
    <pc:docChg chg="modSld">
      <pc:chgData name="橋村 晃" userId="S::2101194@s.asojuku.ac.jp::074dc6bd-96fa-43d1-b4ef-a25f75bfe4a4" providerId="AD" clId="Web-{4D491E83-C147-EA9C-2DA8-42999E8FC287}" dt="2022-11-07T01:09:56.217" v="19"/>
      <pc:docMkLst>
        <pc:docMk/>
      </pc:docMkLst>
      <pc:sldChg chg="modSp">
        <pc:chgData name="橋村 晃" userId="S::2101194@s.asojuku.ac.jp::074dc6bd-96fa-43d1-b4ef-a25f75bfe4a4" providerId="AD" clId="Web-{4D491E83-C147-EA9C-2DA8-42999E8FC287}" dt="2022-11-07T01:09:56.217" v="19"/>
        <pc:sldMkLst>
          <pc:docMk/>
          <pc:sldMk cId="1745871381" sldId="257"/>
        </pc:sldMkLst>
        <pc:graphicFrameChg chg="mod modGraphic">
          <ac:chgData name="橋村 晃" userId="S::2101194@s.asojuku.ac.jp::074dc6bd-96fa-43d1-b4ef-a25f75bfe4a4" providerId="AD" clId="Web-{4D491E83-C147-EA9C-2DA8-42999E8FC287}" dt="2022-11-07T01:09:56.217" v="19"/>
          <ac:graphicFrameMkLst>
            <pc:docMk/>
            <pc:sldMk cId="1745871381" sldId="257"/>
            <ac:graphicFrameMk id="5" creationId="{8FC22729-6EA7-019E-F773-756239BF48B9}"/>
          </ac:graphicFrameMkLst>
        </pc:graphicFrameChg>
      </pc:sldChg>
    </pc:docChg>
  </pc:docChgLst>
  <pc:docChgLst>
    <pc:chgData name="橋村 晃" userId="S::2101194@s.asojuku.ac.jp::074dc6bd-96fa-43d1-b4ef-a25f75bfe4a4" providerId="AD" clId="Web-{91EAA5B0-955F-2CA4-2D70-82217084DDD7}"/>
    <pc:docChg chg="modSld">
      <pc:chgData name="橋村 晃" userId="S::2101194@s.asojuku.ac.jp::074dc6bd-96fa-43d1-b4ef-a25f75bfe4a4" providerId="AD" clId="Web-{91EAA5B0-955F-2CA4-2D70-82217084DDD7}" dt="2022-12-07T03:25:22.658" v="10" actId="1076"/>
      <pc:docMkLst>
        <pc:docMk/>
      </pc:docMkLst>
      <pc:sldChg chg="delSp modSp">
        <pc:chgData name="橋村 晃" userId="S::2101194@s.asojuku.ac.jp::074dc6bd-96fa-43d1-b4ef-a25f75bfe4a4" providerId="AD" clId="Web-{91EAA5B0-955F-2CA4-2D70-82217084DDD7}" dt="2022-12-07T03:25:22.658" v="10" actId="1076"/>
        <pc:sldMkLst>
          <pc:docMk/>
          <pc:sldMk cId="1745871381" sldId="257"/>
        </pc:sldMkLst>
        <pc:graphicFrameChg chg="modGraphic">
          <ac:chgData name="橋村 晃" userId="S::2101194@s.asojuku.ac.jp::074dc6bd-96fa-43d1-b4ef-a25f75bfe4a4" providerId="AD" clId="Web-{91EAA5B0-955F-2CA4-2D70-82217084DDD7}" dt="2022-12-07T03:24:27.547" v="5"/>
          <ac:graphicFrameMkLst>
            <pc:docMk/>
            <pc:sldMk cId="1745871381" sldId="257"/>
            <ac:graphicFrameMk id="2" creationId="{88347382-07D3-CF6C-F238-182BCBED4BA5}"/>
          </ac:graphicFrameMkLst>
        </pc:graphicFrameChg>
        <pc:graphicFrameChg chg="mod">
          <ac:chgData name="橋村 晃" userId="S::2101194@s.asojuku.ac.jp::074dc6bd-96fa-43d1-b4ef-a25f75bfe4a4" providerId="AD" clId="Web-{91EAA5B0-955F-2CA4-2D70-82217084DDD7}" dt="2022-12-07T03:23:44.781" v="2" actId="1076"/>
          <ac:graphicFrameMkLst>
            <pc:docMk/>
            <pc:sldMk cId="1745871381" sldId="257"/>
            <ac:graphicFrameMk id="4" creationId="{4E41DA60-B393-C201-370C-07F7B57BD49E}"/>
          </ac:graphicFrameMkLst>
        </pc:graphicFrameChg>
        <pc:graphicFrameChg chg="del">
          <ac:chgData name="橋村 晃" userId="S::2101194@s.asojuku.ac.jp::074dc6bd-96fa-43d1-b4ef-a25f75bfe4a4" providerId="AD" clId="Web-{91EAA5B0-955F-2CA4-2D70-82217084DDD7}" dt="2022-12-07T03:17:33.349" v="0"/>
          <ac:graphicFrameMkLst>
            <pc:docMk/>
            <pc:sldMk cId="1745871381" sldId="257"/>
            <ac:graphicFrameMk id="5" creationId="{8FC22729-6EA7-019E-F773-756239BF48B9}"/>
          </ac:graphicFrameMkLst>
        </pc:graphicFrameChg>
        <pc:graphicFrameChg chg="modGraphic">
          <ac:chgData name="橋村 晃" userId="S::2101194@s.asojuku.ac.jp::074dc6bd-96fa-43d1-b4ef-a25f75bfe4a4" providerId="AD" clId="Web-{91EAA5B0-955F-2CA4-2D70-82217084DDD7}" dt="2022-12-07T03:24:00.578" v="3"/>
          <ac:graphicFrameMkLst>
            <pc:docMk/>
            <pc:sldMk cId="1745871381" sldId="257"/>
            <ac:graphicFrameMk id="7" creationId="{10992B1E-7958-5DEB-7131-7DEC7D2AC5E5}"/>
          </ac:graphicFrameMkLst>
        </pc:graphicFrameChg>
        <pc:graphicFrameChg chg="modGraphic">
          <ac:chgData name="橋村 晃" userId="S::2101194@s.asojuku.ac.jp::074dc6bd-96fa-43d1-b4ef-a25f75bfe4a4" providerId="AD" clId="Web-{91EAA5B0-955F-2CA4-2D70-82217084DDD7}" dt="2022-12-07T03:24:35.954" v="6"/>
          <ac:graphicFrameMkLst>
            <pc:docMk/>
            <pc:sldMk cId="1745871381" sldId="257"/>
            <ac:graphicFrameMk id="19" creationId="{E78A2185-ABD6-6F3A-C627-B9E573B78828}"/>
          </ac:graphicFrameMkLst>
        </pc:graphicFrameChg>
        <pc:graphicFrameChg chg="mod modGraphic">
          <ac:chgData name="橋村 晃" userId="S::2101194@s.asojuku.ac.jp::074dc6bd-96fa-43d1-b4ef-a25f75bfe4a4" providerId="AD" clId="Web-{91EAA5B0-955F-2CA4-2D70-82217084DDD7}" dt="2022-12-07T03:25:22.658" v="10" actId="1076"/>
          <ac:graphicFrameMkLst>
            <pc:docMk/>
            <pc:sldMk cId="1745871381" sldId="257"/>
            <ac:graphicFrameMk id="26" creationId="{BABC50BE-5F8C-F80F-3C82-09D2B2716812}"/>
          </ac:graphicFrameMkLst>
        </pc:graphicFrameChg>
        <pc:cxnChg chg="del">
          <ac:chgData name="橋村 晃" userId="S::2101194@s.asojuku.ac.jp::074dc6bd-96fa-43d1-b4ef-a25f75bfe4a4" providerId="AD" clId="Web-{91EAA5B0-955F-2CA4-2D70-82217084DDD7}" dt="2022-12-07T03:17:35.771" v="1"/>
          <ac:cxnSpMkLst>
            <pc:docMk/>
            <pc:sldMk cId="1745871381" sldId="257"/>
            <ac:cxnSpMk id="9" creationId="{9FDCE2CC-EBEE-A7E3-0110-7A72F4D91269}"/>
          </ac:cxnSpMkLst>
        </pc:cxnChg>
        <pc:cxnChg chg="mod">
          <ac:chgData name="橋村 晃" userId="S::2101194@s.asojuku.ac.jp::074dc6bd-96fa-43d1-b4ef-a25f75bfe4a4" providerId="AD" clId="Web-{91EAA5B0-955F-2CA4-2D70-82217084DDD7}" dt="2022-12-07T03:25:22.658" v="10" actId="1076"/>
          <ac:cxnSpMkLst>
            <pc:docMk/>
            <pc:sldMk cId="1745871381" sldId="257"/>
            <ac:cxnSpMk id="30" creationId="{C475B1CE-A66A-3A2A-0EB0-E52D54610026}"/>
          </ac:cxnSpMkLst>
        </pc:cxnChg>
        <pc:cxnChg chg="mod">
          <ac:chgData name="橋村 晃" userId="S::2101194@s.asojuku.ac.jp::074dc6bd-96fa-43d1-b4ef-a25f75bfe4a4" providerId="AD" clId="Web-{91EAA5B0-955F-2CA4-2D70-82217084DDD7}" dt="2022-12-07T03:25:08.033" v="8" actId="14100"/>
          <ac:cxnSpMkLst>
            <pc:docMk/>
            <pc:sldMk cId="1745871381" sldId="257"/>
            <ac:cxnSpMk id="32" creationId="{01E0D904-774C-475F-34CF-A7FE3CF6049B}"/>
          </ac:cxnSpMkLst>
        </pc:cxnChg>
      </pc:sldChg>
    </pc:docChg>
  </pc:docChgLst>
  <pc:docChgLst>
    <pc:chgData name="西川 靖人" userId="S::2201114@s.asojuku.ac.jp::cf93aabe-94f3-454a-83eb-fe5b8ba349b6" providerId="AD" clId="Web-{0DB1265A-CB68-405D-8F96-2BA2E6EF969B}"/>
    <pc:docChg chg="modSld">
      <pc:chgData name="西川 靖人" userId="S::2201114@s.asojuku.ac.jp::cf93aabe-94f3-454a-83eb-fe5b8ba349b6" providerId="AD" clId="Web-{0DB1265A-CB68-405D-8F96-2BA2E6EF969B}" dt="2022-10-31T01:22:02.643" v="41"/>
      <pc:docMkLst>
        <pc:docMk/>
      </pc:docMkLst>
      <pc:sldChg chg="modSp">
        <pc:chgData name="西川 靖人" userId="S::2201114@s.asojuku.ac.jp::cf93aabe-94f3-454a-83eb-fe5b8ba349b6" providerId="AD" clId="Web-{0DB1265A-CB68-405D-8F96-2BA2E6EF969B}" dt="2022-10-31T01:22:02.643" v="41"/>
        <pc:sldMkLst>
          <pc:docMk/>
          <pc:sldMk cId="1745871381" sldId="257"/>
        </pc:sldMkLst>
        <pc:graphicFrameChg chg="mod modGraphic">
          <ac:chgData name="西川 靖人" userId="S::2201114@s.asojuku.ac.jp::cf93aabe-94f3-454a-83eb-fe5b8ba349b6" providerId="AD" clId="Web-{0DB1265A-CB68-405D-8F96-2BA2E6EF969B}" dt="2022-10-31T01:22:02.643" v="41"/>
          <ac:graphicFrameMkLst>
            <pc:docMk/>
            <pc:sldMk cId="1745871381" sldId="257"/>
            <ac:graphicFrameMk id="3" creationId="{4658F011-99EC-AE98-1390-D36759A2704C}"/>
          </ac:graphicFrameMkLst>
        </pc:graphicFrameChg>
      </pc:sldChg>
    </pc:docChg>
  </pc:docChgLst>
  <pc:docChgLst>
    <pc:chgData name="西川 靖人" userId="S::2201114@s.asojuku.ac.jp::cf93aabe-94f3-454a-83eb-fe5b8ba349b6" providerId="AD" clId="Web-{AC09271B-5D90-4B34-B8A9-D6AF31028BF4}"/>
    <pc:docChg chg="modSld">
      <pc:chgData name="西川 靖人" userId="S::2201114@s.asojuku.ac.jp::cf93aabe-94f3-454a-83eb-fe5b8ba349b6" providerId="AD" clId="Web-{AC09271B-5D90-4B34-B8A9-D6AF31028BF4}" dt="2022-11-04T01:14:49.528" v="80"/>
      <pc:docMkLst>
        <pc:docMk/>
      </pc:docMkLst>
      <pc:sldChg chg="addSp modSp">
        <pc:chgData name="西川 靖人" userId="S::2201114@s.asojuku.ac.jp::cf93aabe-94f3-454a-83eb-fe5b8ba349b6" providerId="AD" clId="Web-{AC09271B-5D90-4B34-B8A9-D6AF31028BF4}" dt="2022-11-04T01:14:49.528" v="80"/>
        <pc:sldMkLst>
          <pc:docMk/>
          <pc:sldMk cId="1745871381" sldId="257"/>
        </pc:sldMkLst>
        <pc:graphicFrameChg chg="add mod modGraphic">
          <ac:chgData name="西川 靖人" userId="S::2201114@s.asojuku.ac.jp::cf93aabe-94f3-454a-83eb-fe5b8ba349b6" providerId="AD" clId="Web-{AC09271B-5D90-4B34-B8A9-D6AF31028BF4}" dt="2022-11-04T01:14:49.528" v="80"/>
          <ac:graphicFrameMkLst>
            <pc:docMk/>
            <pc:sldMk cId="1745871381" sldId="257"/>
            <ac:graphicFrameMk id="5" creationId="{8FC22729-6EA7-019E-F773-756239BF48B9}"/>
          </ac:graphicFrameMkLst>
        </pc:graphicFrameChg>
        <pc:cxnChg chg="add mod">
          <ac:chgData name="西川 靖人" userId="S::2201114@s.asojuku.ac.jp::cf93aabe-94f3-454a-83eb-fe5b8ba349b6" providerId="AD" clId="Web-{AC09271B-5D90-4B34-B8A9-D6AF31028BF4}" dt="2022-11-04T01:14:35.372" v="78" actId="14100"/>
          <ac:cxnSpMkLst>
            <pc:docMk/>
            <pc:sldMk cId="1745871381" sldId="257"/>
            <ac:cxnSpMk id="9" creationId="{9FDCE2CC-EBEE-A7E3-0110-7A72F4D91269}"/>
          </ac:cxnSpMkLst>
        </pc:cxnChg>
      </pc:sldChg>
    </pc:docChg>
  </pc:docChgLst>
  <pc:docChgLst>
    <pc:chgData name="西川 靖人" userId="S::2201114@s.asojuku.ac.jp::cf93aabe-94f3-454a-83eb-fe5b8ba349b6" providerId="AD" clId="Web-{07DD6970-46F5-4E19-A315-EB1B9121EC02}"/>
    <pc:docChg chg="modSld">
      <pc:chgData name="西川 靖人" userId="S::2201114@s.asojuku.ac.jp::cf93aabe-94f3-454a-83eb-fe5b8ba349b6" providerId="AD" clId="Web-{07DD6970-46F5-4E19-A315-EB1B9121EC02}" dt="2022-11-11T05:17:11.191" v="160"/>
      <pc:docMkLst>
        <pc:docMk/>
      </pc:docMkLst>
      <pc:sldChg chg="delSp modSp">
        <pc:chgData name="西川 靖人" userId="S::2201114@s.asojuku.ac.jp::cf93aabe-94f3-454a-83eb-fe5b8ba349b6" providerId="AD" clId="Web-{07DD6970-46F5-4E19-A315-EB1B9121EC02}" dt="2022-11-11T05:17:11.191" v="160"/>
        <pc:sldMkLst>
          <pc:docMk/>
          <pc:sldMk cId="1745871381" sldId="257"/>
        </pc:sldMkLst>
        <pc:graphicFrameChg chg="mod modGraphic">
          <ac:chgData name="西川 靖人" userId="S::2201114@s.asojuku.ac.jp::cf93aabe-94f3-454a-83eb-fe5b8ba349b6" providerId="AD" clId="Web-{07DD6970-46F5-4E19-A315-EB1B9121EC02}" dt="2022-11-11T05:16:50.956" v="141"/>
          <ac:graphicFrameMkLst>
            <pc:docMk/>
            <pc:sldMk cId="1745871381" sldId="257"/>
            <ac:graphicFrameMk id="2" creationId="{88347382-07D3-CF6C-F238-182BCBED4BA5}"/>
          </ac:graphicFrameMkLst>
        </pc:graphicFrameChg>
        <pc:graphicFrameChg chg="mod modGraphic">
          <ac:chgData name="西川 靖人" userId="S::2201114@s.asojuku.ac.jp::cf93aabe-94f3-454a-83eb-fe5b8ba349b6" providerId="AD" clId="Web-{07DD6970-46F5-4E19-A315-EB1B9121EC02}" dt="2022-11-11T05:15:50.564" v="9"/>
          <ac:graphicFrameMkLst>
            <pc:docMk/>
            <pc:sldMk cId="1745871381" sldId="257"/>
            <ac:graphicFrameMk id="5" creationId="{8FC22729-6EA7-019E-F773-756239BF48B9}"/>
          </ac:graphicFrameMkLst>
        </pc:graphicFrameChg>
        <pc:graphicFrameChg chg="mod modGraphic">
          <ac:chgData name="西川 靖人" userId="S::2201114@s.asojuku.ac.jp::cf93aabe-94f3-454a-83eb-fe5b8ba349b6" providerId="AD" clId="Web-{07DD6970-46F5-4E19-A315-EB1B9121EC02}" dt="2022-11-11T05:17:05.378" v="159"/>
          <ac:graphicFrameMkLst>
            <pc:docMk/>
            <pc:sldMk cId="1745871381" sldId="257"/>
            <ac:graphicFrameMk id="7" creationId="{10992B1E-7958-5DEB-7131-7DEC7D2AC5E5}"/>
          </ac:graphicFrameMkLst>
        </pc:graphicFrameChg>
        <pc:graphicFrameChg chg="mod modGraphic">
          <ac:chgData name="西川 靖人" userId="S::2201114@s.asojuku.ac.jp::cf93aabe-94f3-454a-83eb-fe5b8ba349b6" providerId="AD" clId="Web-{07DD6970-46F5-4E19-A315-EB1B9121EC02}" dt="2022-11-11T05:16:43.221" v="123"/>
          <ac:graphicFrameMkLst>
            <pc:docMk/>
            <pc:sldMk cId="1745871381" sldId="257"/>
            <ac:graphicFrameMk id="26" creationId="{BABC50BE-5F8C-F80F-3C82-09D2B2716812}"/>
          </ac:graphicFrameMkLst>
        </pc:graphicFrameChg>
        <pc:cxnChg chg="del mod">
          <ac:chgData name="西川 靖人" userId="S::2201114@s.asojuku.ac.jp::cf93aabe-94f3-454a-83eb-fe5b8ba349b6" providerId="AD" clId="Web-{07DD6970-46F5-4E19-A315-EB1B9121EC02}" dt="2022-11-11T05:17:11.191" v="160"/>
          <ac:cxnSpMkLst>
            <pc:docMk/>
            <pc:sldMk cId="1745871381" sldId="257"/>
            <ac:cxnSpMk id="21" creationId="{3FE22122-17EB-135D-2606-27DBC59AAA0A}"/>
          </ac:cxnSpMkLst>
        </pc:cxnChg>
      </pc:sldChg>
    </pc:docChg>
  </pc:docChgLst>
  <pc:docChgLst>
    <pc:chgData name="yasu mm" userId="1bff40ac3afb1a4d" providerId="LiveId" clId="{4481F8B6-8DD5-4FD0-9A9E-6743B29750A4}"/>
    <pc:docChg chg="undo custSel addSld modSld">
      <pc:chgData name="yasu mm" userId="1bff40ac3afb1a4d" providerId="LiveId" clId="{4481F8B6-8DD5-4FD0-9A9E-6743B29750A4}" dt="2022-10-26T01:55:25.921" v="935" actId="14100"/>
      <pc:docMkLst>
        <pc:docMk/>
      </pc:docMkLst>
      <pc:sldChg chg="addSp delSp modSp mod">
        <pc:chgData name="yasu mm" userId="1bff40ac3afb1a4d" providerId="LiveId" clId="{4481F8B6-8DD5-4FD0-9A9E-6743B29750A4}" dt="2022-10-26T01:55:25.921" v="935" actId="14100"/>
        <pc:sldMkLst>
          <pc:docMk/>
          <pc:sldMk cId="1745871381" sldId="257"/>
        </pc:sldMkLst>
        <pc:graphicFrameChg chg="mod">
          <ac:chgData name="yasu mm" userId="1bff40ac3afb1a4d" providerId="LiveId" clId="{4481F8B6-8DD5-4FD0-9A9E-6743B29750A4}" dt="2022-10-24T01:29:08.093" v="364" actId="1076"/>
          <ac:graphicFrameMkLst>
            <pc:docMk/>
            <pc:sldMk cId="1745871381" sldId="257"/>
            <ac:graphicFrameMk id="2" creationId="{88347382-07D3-CF6C-F238-182BCBED4BA5}"/>
          </ac:graphicFrameMkLst>
        </pc:graphicFrameChg>
        <pc:graphicFrameChg chg="mod modGraphic">
          <ac:chgData name="yasu mm" userId="1bff40ac3afb1a4d" providerId="LiveId" clId="{4481F8B6-8DD5-4FD0-9A9E-6743B29750A4}" dt="2022-10-26T01:53:56.155" v="928" actId="20577"/>
          <ac:graphicFrameMkLst>
            <pc:docMk/>
            <pc:sldMk cId="1745871381" sldId="257"/>
            <ac:graphicFrameMk id="3" creationId="{4658F011-99EC-AE98-1390-D36759A2704C}"/>
          </ac:graphicFrameMkLst>
        </pc:graphicFrameChg>
        <pc:graphicFrameChg chg="add mod modGraphic">
          <ac:chgData name="yasu mm" userId="1bff40ac3afb1a4d" providerId="LiveId" clId="{4481F8B6-8DD5-4FD0-9A9E-6743B29750A4}" dt="2022-10-26T01:53:17.668" v="923" actId="1076"/>
          <ac:graphicFrameMkLst>
            <pc:docMk/>
            <pc:sldMk cId="1745871381" sldId="257"/>
            <ac:graphicFrameMk id="4" creationId="{4E41DA60-B393-C201-370C-07F7B57BD49E}"/>
          </ac:graphicFrameMkLst>
        </pc:graphicFrameChg>
        <pc:graphicFrameChg chg="del">
          <ac:chgData name="yasu mm" userId="1bff40ac3afb1a4d" providerId="LiveId" clId="{4481F8B6-8DD5-4FD0-9A9E-6743B29750A4}" dt="2022-10-24T01:01:01.643" v="104" actId="478"/>
          <ac:graphicFrameMkLst>
            <pc:docMk/>
            <pc:sldMk cId="1745871381" sldId="257"/>
            <ac:graphicFrameMk id="4" creationId="{87F7CE9F-A08F-6E04-7176-14224E4E3FC7}"/>
          </ac:graphicFrameMkLst>
        </pc:graphicFrameChg>
        <pc:graphicFrameChg chg="del modGraphic">
          <ac:chgData name="yasu mm" userId="1bff40ac3afb1a4d" providerId="LiveId" clId="{4481F8B6-8DD5-4FD0-9A9E-6743B29750A4}" dt="2022-10-24T01:23:04.532" v="309" actId="478"/>
          <ac:graphicFrameMkLst>
            <pc:docMk/>
            <pc:sldMk cId="1745871381" sldId="257"/>
            <ac:graphicFrameMk id="5" creationId="{1BA1ED0D-9BF6-C9F8-1E83-C3D181413745}"/>
          </ac:graphicFrameMkLst>
        </pc:graphicFrameChg>
        <pc:graphicFrameChg chg="add mod modGraphic">
          <ac:chgData name="yasu mm" userId="1bff40ac3afb1a4d" providerId="LiveId" clId="{4481F8B6-8DD5-4FD0-9A9E-6743B29750A4}" dt="2022-10-24T01:00:38.546" v="103"/>
          <ac:graphicFrameMkLst>
            <pc:docMk/>
            <pc:sldMk cId="1745871381" sldId="257"/>
            <ac:graphicFrameMk id="6" creationId="{308837B6-0C1C-21BD-7BDF-A3A9104ABC6B}"/>
          </ac:graphicFrameMkLst>
        </pc:graphicFrameChg>
        <pc:graphicFrameChg chg="add mod modGraphic">
          <ac:chgData name="yasu mm" userId="1bff40ac3afb1a4d" providerId="LiveId" clId="{4481F8B6-8DD5-4FD0-9A9E-6743B29750A4}" dt="2022-10-26T01:32:31.455" v="833" actId="20577"/>
          <ac:graphicFrameMkLst>
            <pc:docMk/>
            <pc:sldMk cId="1745871381" sldId="257"/>
            <ac:graphicFrameMk id="7" creationId="{10992B1E-7958-5DEB-7131-7DEC7D2AC5E5}"/>
          </ac:graphicFrameMkLst>
        </pc:graphicFrameChg>
        <pc:graphicFrameChg chg="add del mod">
          <ac:chgData name="yasu mm" userId="1bff40ac3afb1a4d" providerId="LiveId" clId="{4481F8B6-8DD5-4FD0-9A9E-6743B29750A4}" dt="2022-10-26T01:19:23.156" v="570"/>
          <ac:graphicFrameMkLst>
            <pc:docMk/>
            <pc:sldMk cId="1745871381" sldId="257"/>
            <ac:graphicFrameMk id="13" creationId="{2616269E-0F5F-54EC-7D36-921E9E952DFA}"/>
          </ac:graphicFrameMkLst>
        </pc:graphicFrameChg>
        <pc:graphicFrameChg chg="add mod modGraphic">
          <ac:chgData name="yasu mm" userId="1bff40ac3afb1a4d" providerId="LiveId" clId="{4481F8B6-8DD5-4FD0-9A9E-6743B29750A4}" dt="2022-10-26T01:31:38.297" v="784" actId="20577"/>
          <ac:graphicFrameMkLst>
            <pc:docMk/>
            <pc:sldMk cId="1745871381" sldId="257"/>
            <ac:graphicFrameMk id="19" creationId="{E78A2185-ABD6-6F3A-C627-B9E573B78828}"/>
          </ac:graphicFrameMkLst>
        </pc:graphicFrameChg>
        <pc:graphicFrameChg chg="add mod modGraphic">
          <ac:chgData name="yasu mm" userId="1bff40ac3afb1a4d" providerId="LiveId" clId="{4481F8B6-8DD5-4FD0-9A9E-6743B29750A4}" dt="2022-10-26T01:53:41.906" v="927" actId="1076"/>
          <ac:graphicFrameMkLst>
            <pc:docMk/>
            <pc:sldMk cId="1745871381" sldId="257"/>
            <ac:graphicFrameMk id="26" creationId="{BABC50BE-5F8C-F80F-3C82-09D2B2716812}"/>
          </ac:graphicFrameMkLst>
        </pc:graphicFrameChg>
        <pc:cxnChg chg="add mod">
          <ac:chgData name="yasu mm" userId="1bff40ac3afb1a4d" providerId="LiveId" clId="{4481F8B6-8DD5-4FD0-9A9E-6743B29750A4}" dt="2022-10-24T01:29:22.832" v="367" actId="1076"/>
          <ac:cxnSpMkLst>
            <pc:docMk/>
            <pc:sldMk cId="1745871381" sldId="257"/>
            <ac:cxnSpMk id="8" creationId="{DBF4FF74-3FE1-4765-D848-1C9306765A06}"/>
          </ac:cxnSpMkLst>
        </pc:cxnChg>
        <pc:cxnChg chg="add del mod">
          <ac:chgData name="yasu mm" userId="1bff40ac3afb1a4d" providerId="LiveId" clId="{4481F8B6-8DD5-4FD0-9A9E-6743B29750A4}" dt="2022-10-26T01:19:23.557" v="571" actId="478"/>
          <ac:cxnSpMkLst>
            <pc:docMk/>
            <pc:sldMk cId="1745871381" sldId="257"/>
            <ac:cxnSpMk id="10" creationId="{7A0A93F3-3402-8549-BEB1-4C02F4957353}"/>
          </ac:cxnSpMkLst>
        </pc:cxnChg>
        <pc:cxnChg chg="add mod">
          <ac:chgData name="yasu mm" userId="1bff40ac3afb1a4d" providerId="LiveId" clId="{4481F8B6-8DD5-4FD0-9A9E-6743B29750A4}" dt="2022-10-26T01:30:03.337" v="776" actId="14100"/>
          <ac:cxnSpMkLst>
            <pc:docMk/>
            <pc:sldMk cId="1745871381" sldId="257"/>
            <ac:cxnSpMk id="12" creationId="{65ED6147-D4BA-177B-F6CD-8510E1C73C77}"/>
          </ac:cxnSpMkLst>
        </pc:cxnChg>
        <pc:cxnChg chg="add mod">
          <ac:chgData name="yasu mm" userId="1bff40ac3afb1a4d" providerId="LiveId" clId="{4481F8B6-8DD5-4FD0-9A9E-6743B29750A4}" dt="2022-10-26T01:54:00.600" v="929" actId="14100"/>
          <ac:cxnSpMkLst>
            <pc:docMk/>
            <pc:sldMk cId="1745871381" sldId="257"/>
            <ac:cxnSpMk id="14" creationId="{A78A577E-0202-0758-4895-F262B1B5828F}"/>
          </ac:cxnSpMkLst>
        </pc:cxnChg>
        <pc:cxnChg chg="add mod">
          <ac:chgData name="yasu mm" userId="1bff40ac3afb1a4d" providerId="LiveId" clId="{4481F8B6-8DD5-4FD0-9A9E-6743B29750A4}" dt="2022-10-26T01:30:12.586" v="779" actId="14100"/>
          <ac:cxnSpMkLst>
            <pc:docMk/>
            <pc:sldMk cId="1745871381" sldId="257"/>
            <ac:cxnSpMk id="21" creationId="{3FE22122-17EB-135D-2606-27DBC59AAA0A}"/>
          </ac:cxnSpMkLst>
        </pc:cxnChg>
        <pc:cxnChg chg="add mod">
          <ac:chgData name="yasu mm" userId="1bff40ac3afb1a4d" providerId="LiveId" clId="{4481F8B6-8DD5-4FD0-9A9E-6743B29750A4}" dt="2022-10-26T01:32:55.513" v="838" actId="14100"/>
          <ac:cxnSpMkLst>
            <pc:docMk/>
            <pc:sldMk cId="1745871381" sldId="257"/>
            <ac:cxnSpMk id="23" creationId="{98949A35-5620-88FE-1835-11ACC8C43A0A}"/>
          </ac:cxnSpMkLst>
        </pc:cxnChg>
        <pc:cxnChg chg="add mod">
          <ac:chgData name="yasu mm" userId="1bff40ac3afb1a4d" providerId="LiveId" clId="{4481F8B6-8DD5-4FD0-9A9E-6743B29750A4}" dt="2022-10-26T01:55:16.855" v="932" actId="14100"/>
          <ac:cxnSpMkLst>
            <pc:docMk/>
            <pc:sldMk cId="1745871381" sldId="257"/>
            <ac:cxnSpMk id="30" creationId="{C475B1CE-A66A-3A2A-0EB0-E52D54610026}"/>
          </ac:cxnSpMkLst>
        </pc:cxnChg>
        <pc:cxnChg chg="add mod">
          <ac:chgData name="yasu mm" userId="1bff40ac3afb1a4d" providerId="LiveId" clId="{4481F8B6-8DD5-4FD0-9A9E-6743B29750A4}" dt="2022-10-26T01:55:25.921" v="935" actId="14100"/>
          <ac:cxnSpMkLst>
            <pc:docMk/>
            <pc:sldMk cId="1745871381" sldId="257"/>
            <ac:cxnSpMk id="32" creationId="{01E0D904-774C-475F-34CF-A7FE3CF6049B}"/>
          </ac:cxnSpMkLst>
        </pc:cxnChg>
      </pc:sldChg>
      <pc:sldChg chg="new">
        <pc:chgData name="yasu mm" userId="1bff40ac3afb1a4d" providerId="LiveId" clId="{4481F8B6-8DD5-4FD0-9A9E-6743B29750A4}" dt="2022-10-24T01:24:05.420" v="310" actId="680"/>
        <pc:sldMkLst>
          <pc:docMk/>
          <pc:sldMk cId="3360041972" sldId="258"/>
        </pc:sldMkLst>
      </pc:sldChg>
    </pc:docChg>
  </pc:docChgLst>
  <pc:docChgLst>
    <pc:chgData name="西川 靖人" userId="S::2201114@s.asojuku.ac.jp::cf93aabe-94f3-454a-83eb-fe5b8ba349b6" providerId="AD" clId="Web-{DFB6D393-CF21-460C-BD74-7F5685CA251C}"/>
    <pc:docChg chg="modSld">
      <pc:chgData name="西川 靖人" userId="S::2201114@s.asojuku.ac.jp::cf93aabe-94f3-454a-83eb-fe5b8ba349b6" providerId="AD" clId="Web-{DFB6D393-CF21-460C-BD74-7F5685CA251C}" dt="2022-11-02T01:18:45.417" v="3"/>
      <pc:docMkLst>
        <pc:docMk/>
      </pc:docMkLst>
      <pc:sldChg chg="modSp">
        <pc:chgData name="西川 靖人" userId="S::2201114@s.asojuku.ac.jp::cf93aabe-94f3-454a-83eb-fe5b8ba349b6" providerId="AD" clId="Web-{DFB6D393-CF21-460C-BD74-7F5685CA251C}" dt="2022-11-02T01:18:45.417" v="3"/>
        <pc:sldMkLst>
          <pc:docMk/>
          <pc:sldMk cId="1745871381" sldId="257"/>
        </pc:sldMkLst>
        <pc:graphicFrameChg chg="mod modGraphic">
          <ac:chgData name="西川 靖人" userId="S::2201114@s.asojuku.ac.jp::cf93aabe-94f3-454a-83eb-fe5b8ba349b6" providerId="AD" clId="Web-{DFB6D393-CF21-460C-BD74-7F5685CA251C}" dt="2022-11-02T01:18:45.417" v="3"/>
          <ac:graphicFrameMkLst>
            <pc:docMk/>
            <pc:sldMk cId="1745871381" sldId="257"/>
            <ac:graphicFrameMk id="6" creationId="{308837B6-0C1C-21BD-7BDF-A3A9104ABC6B}"/>
          </ac:graphicFrameMkLst>
        </pc:graphicFrameChg>
      </pc:sldChg>
    </pc:docChg>
  </pc:docChgLst>
  <pc:docChgLst>
    <pc:chgData clId="Web-{4D491E83-C147-EA9C-2DA8-42999E8FC287}"/>
    <pc:docChg chg="modSld">
      <pc:chgData name="" userId="" providerId="" clId="Web-{4D491E83-C147-EA9C-2DA8-42999E8FC287}" dt="2022-11-07T01:09:44.247" v="1"/>
      <pc:docMkLst>
        <pc:docMk/>
      </pc:docMkLst>
      <pc:sldChg chg="modSp">
        <pc:chgData name="" userId="" providerId="" clId="Web-{4D491E83-C147-EA9C-2DA8-42999E8FC287}" dt="2022-11-07T01:09:44.247" v="1"/>
        <pc:sldMkLst>
          <pc:docMk/>
          <pc:sldMk cId="1745871381" sldId="257"/>
        </pc:sldMkLst>
        <pc:graphicFrameChg chg="mod modGraphic">
          <ac:chgData name="" userId="" providerId="" clId="Web-{4D491E83-C147-EA9C-2DA8-42999E8FC287}" dt="2022-11-07T01:09:44.247" v="1"/>
          <ac:graphicFrameMkLst>
            <pc:docMk/>
            <pc:sldMk cId="1745871381" sldId="257"/>
            <ac:graphicFrameMk id="5" creationId="{8FC22729-6EA7-019E-F773-756239BF48B9}"/>
          </ac:graphicFrameMkLst>
        </pc:graphicFrameChg>
      </pc:sldChg>
    </pc:docChg>
  </pc:docChgLst>
  <pc:docChgLst>
    <pc:chgData name="橋村 晃" userId="S::2101194@s.asojuku.ac.jp::074dc6bd-96fa-43d1-b4ef-a25f75bfe4a4" providerId="AD" clId="Web-{4670D882-D630-6BD6-C62E-0EC557A0D89D}"/>
    <pc:docChg chg="modSld">
      <pc:chgData name="橋村 晃" userId="S::2101194@s.asojuku.ac.jp::074dc6bd-96fa-43d1-b4ef-a25f75bfe4a4" providerId="AD" clId="Web-{4670D882-D630-6BD6-C62E-0EC557A0D89D}" dt="2022-11-04T01:04:25.414" v="13"/>
      <pc:docMkLst>
        <pc:docMk/>
      </pc:docMkLst>
      <pc:sldChg chg="modSp">
        <pc:chgData name="橋村 晃" userId="S::2101194@s.asojuku.ac.jp::074dc6bd-96fa-43d1-b4ef-a25f75bfe4a4" providerId="AD" clId="Web-{4670D882-D630-6BD6-C62E-0EC557A0D89D}" dt="2022-11-04T01:04:25.414" v="13"/>
        <pc:sldMkLst>
          <pc:docMk/>
          <pc:sldMk cId="1745871381" sldId="257"/>
        </pc:sldMkLst>
        <pc:graphicFrameChg chg="mod modGraphic">
          <ac:chgData name="橋村 晃" userId="S::2101194@s.asojuku.ac.jp::074dc6bd-96fa-43d1-b4ef-a25f75bfe4a4" providerId="AD" clId="Web-{4670D882-D630-6BD6-C62E-0EC557A0D89D}" dt="2022-11-04T01:04:25.414" v="13"/>
          <ac:graphicFrameMkLst>
            <pc:docMk/>
            <pc:sldMk cId="1745871381" sldId="257"/>
            <ac:graphicFrameMk id="6" creationId="{308837B6-0C1C-21BD-7BDF-A3A9104ABC6B}"/>
          </ac:graphicFrameMkLst>
        </pc:graphicFrameChg>
      </pc:sldChg>
    </pc:docChg>
  </pc:docChgLst>
  <pc:docChgLst>
    <pc:chgData name="橋村 晃" userId="S::2101194@s.asojuku.ac.jp::074dc6bd-96fa-43d1-b4ef-a25f75bfe4a4" providerId="AD" clId="Web-{9E756546-337A-1352-FA25-F997985B8CB1}"/>
    <pc:docChg chg="modSld">
      <pc:chgData name="橋村 晃" userId="S::2101194@s.asojuku.ac.jp::074dc6bd-96fa-43d1-b4ef-a25f75bfe4a4" providerId="AD" clId="Web-{9E756546-337A-1352-FA25-F997985B8CB1}" dt="2022-11-04T01:20:45.951" v="49"/>
      <pc:docMkLst>
        <pc:docMk/>
      </pc:docMkLst>
      <pc:sldChg chg="modSp">
        <pc:chgData name="橋村 晃" userId="S::2101194@s.asojuku.ac.jp::074dc6bd-96fa-43d1-b4ef-a25f75bfe4a4" providerId="AD" clId="Web-{9E756546-337A-1352-FA25-F997985B8CB1}" dt="2022-11-04T01:20:45.951" v="49"/>
        <pc:sldMkLst>
          <pc:docMk/>
          <pc:sldMk cId="1745871381" sldId="257"/>
        </pc:sldMkLst>
        <pc:graphicFrameChg chg="mod modGraphic">
          <ac:chgData name="橋村 晃" userId="S::2101194@s.asojuku.ac.jp::074dc6bd-96fa-43d1-b4ef-a25f75bfe4a4" providerId="AD" clId="Web-{9E756546-337A-1352-FA25-F997985B8CB1}" dt="2022-11-04T01:20:38.857" v="45"/>
          <ac:graphicFrameMkLst>
            <pc:docMk/>
            <pc:sldMk cId="1745871381" sldId="257"/>
            <ac:graphicFrameMk id="2" creationId="{88347382-07D3-CF6C-F238-182BCBED4BA5}"/>
          </ac:graphicFrameMkLst>
        </pc:graphicFrameChg>
        <pc:graphicFrameChg chg="mod modGraphic">
          <ac:chgData name="橋村 晃" userId="S::2101194@s.asojuku.ac.jp::074dc6bd-96fa-43d1-b4ef-a25f75bfe4a4" providerId="AD" clId="Web-{9E756546-337A-1352-FA25-F997985B8CB1}" dt="2022-11-04T01:19:42.308" v="41"/>
          <ac:graphicFrameMkLst>
            <pc:docMk/>
            <pc:sldMk cId="1745871381" sldId="257"/>
            <ac:graphicFrameMk id="5" creationId="{8FC22729-6EA7-019E-F773-756239BF48B9}"/>
          </ac:graphicFrameMkLst>
        </pc:graphicFrameChg>
        <pc:graphicFrameChg chg="mod modGraphic">
          <ac:chgData name="橋村 晃" userId="S::2101194@s.asojuku.ac.jp::074dc6bd-96fa-43d1-b4ef-a25f75bfe4a4" providerId="AD" clId="Web-{9E756546-337A-1352-FA25-F997985B8CB1}" dt="2022-11-04T01:20:45.951" v="49"/>
          <ac:graphicFrameMkLst>
            <pc:docMk/>
            <pc:sldMk cId="1745871381" sldId="257"/>
            <ac:graphicFrameMk id="7" creationId="{10992B1E-7958-5DEB-7131-7DEC7D2AC5E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915B0-31E7-7F08-17B3-131D6AC0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FC36B5-DE4C-B61F-DC53-7F86675A0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11A375-D030-07AA-81A1-23647994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5AFC3-1725-8042-12B9-C1066498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B95CF-8CDC-4766-9514-24F789A5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12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B184E-C155-A33D-C87B-85D4EC25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8CF1AA-86CD-DED2-465C-17B8DEA22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45F43-94A7-D2F6-0596-F2A79F8D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47547-2113-1217-72F6-5631C6E9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CE709-7D22-1D47-48A1-E60BB0D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95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533FE1-D9B8-EE71-D1AE-D1DA21D45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CAEFF-A63F-43A1-6516-1C6FAB23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0A970-F35F-3543-2209-CDA6D731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FA871-26B9-71A5-1915-C87899C8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54F786-65FB-DB66-BA8C-7D303709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01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09BE0-4C17-FBDF-5846-8817EA66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31489-6A5D-F174-CF74-BC05DDAE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50770-303F-D561-5AFC-BD888DC9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D7E448-4B0C-A538-7F38-585AAF07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BC632-2A09-FDB5-8C12-BB616E8E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9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4990B-A0D6-ADE1-83BC-EE44F8E2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4803C-2AE0-E32B-DADA-4DA8930F7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0F5BC-2984-7ECE-E718-28ACBF4F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AF73BE-86D4-3946-A914-76DE6A6D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5E31E-1C9C-B268-4C30-C1399160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8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D4E16-76F3-AD04-B161-44B4A59C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74F2-C462-7AB9-AE42-B9B2DA8CD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40236C-4042-413C-AD63-BA524E20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D23F63-FB4F-D289-C94B-77308494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663AA-5C5B-E1D6-7A31-78363381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348965-7C40-8A02-9076-E5FF41A4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3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26AF0-25CB-F6D1-278B-6F9E38D0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67D5BE-4305-1464-2EF0-8F081C08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94F862-DFF9-0EB3-B577-DEA7420D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A22171-0508-7967-204B-7EBE95D4C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761CBF-68C2-8A32-CF2B-4BAC302F2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4DB961-3158-4952-9ECD-A4C95410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3B714F-11ED-8F04-2B62-480F39D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A2ACA6-5A63-FC89-4B3E-D888C4B0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8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2F6C1-D978-5A4B-DE8A-A779C476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87FB3-4AA4-1BEE-166C-F2F4AFF9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E465-F343-C435-5650-09F03098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87322-9D20-2EE0-9341-6F9E8477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2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C5212D-8C7E-D00D-0A56-966F358A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2C892C-4304-7BB2-5DCD-303BFC3B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DB15D-FC7A-AD9F-BBE1-3513A7F1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64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02356-246C-BC0E-C337-602C1438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2B9E7-16E0-D151-B73D-CADAEDAC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97F9E2-0791-55E0-9CBA-E6D388412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139BCB-A98D-B858-959D-71C665B2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6ED5C6-364F-0874-96CA-5756E6DF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A5AA20-81F1-899B-6F06-7C729615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988F6-74C6-FB41-F1BF-53DD2D40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CF7F3A-C66E-826B-1DDB-176F23AB0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3A2554-DF0D-6895-AC14-DFF90E83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72CECC-1079-840B-454E-85AC25E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7003E4-856A-BC8C-39E5-685D4F9A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5F607C-5ACF-EE6B-14F1-A3BA4D4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9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18222-BE70-FF32-CCAB-DDD14B58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2F6FC-AC03-357A-1475-EB0A8A97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70DD5B-AAD0-D8D0-13F5-4F99C78EC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8F5A-A89C-4D9F-B975-F9925DE6FA1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DBFBA0-C3AA-FC9E-93D0-81DD4F0C1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219430-A545-AB7B-5E78-A2AF29885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0286-13B9-45AD-93EC-A391A5243F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8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8347382-07D3-CF6C-F238-182BCBED4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89953"/>
              </p:ext>
            </p:extLst>
          </p:nvPr>
        </p:nvGraphicFramePr>
        <p:xfrm>
          <a:off x="248885" y="101699"/>
          <a:ext cx="2804082" cy="258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1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>
                          <a:solidFill>
                            <a:schemeClr val="tx1"/>
                          </a:solidFill>
                        </a:rPr>
                        <a:t>顧客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697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顧客ID(PK)</a:t>
                      </a:r>
                      <a:endParaRPr lang="ja-JP" dirty="0"/>
                    </a:p>
                    <a:p>
                      <a:pPr lvl="0">
                        <a:buNone/>
                      </a:pPr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*</a:t>
                      </a:r>
                      <a:r>
                        <a:rPr lang="en-US" altLang="ja-JP" sz="2000" dirty="0" err="1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顧客名</a:t>
                      </a:r>
                      <a:endParaRPr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メールアドレス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パスワード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658F011-99EC-AE98-1390-D36759A27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57620"/>
              </p:ext>
            </p:extLst>
          </p:nvPr>
        </p:nvGraphicFramePr>
        <p:xfrm>
          <a:off x="4293101" y="3311371"/>
          <a:ext cx="307463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>
                          <a:solidFill>
                            <a:schemeClr val="tx1"/>
                          </a:solidFill>
                        </a:rPr>
                        <a:t>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196"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商品</a:t>
                      </a:r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ID(PK)</a:t>
                      </a:r>
                    </a:p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 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商品分類</a:t>
                      </a:r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(FK)</a:t>
                      </a:r>
                    </a:p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 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商品名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 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サイズ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 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機能詳細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 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単価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 *発売日</a:t>
                      </a:r>
                    </a:p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 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メーカー</a:t>
                      </a:r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08837B6-0C1C-21BD-7BDF-A3A9104AB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73891"/>
              </p:ext>
            </p:extLst>
          </p:nvPr>
        </p:nvGraphicFramePr>
        <p:xfrm>
          <a:off x="8166197" y="3773167"/>
          <a:ext cx="2804082" cy="281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>
                          <a:solidFill>
                            <a:schemeClr val="tx1"/>
                          </a:solidFill>
                        </a:rPr>
                        <a:t>メーカー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196"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メーカー</a:t>
                      </a:r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ID(PK)</a:t>
                      </a:r>
                    </a:p>
                    <a:p>
                      <a:r>
                        <a:rPr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メーカー名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0992B1E-7958-5DEB-7131-7DEC7D2AC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94701"/>
              </p:ext>
            </p:extLst>
          </p:nvPr>
        </p:nvGraphicFramePr>
        <p:xfrm>
          <a:off x="4421080" y="97793"/>
          <a:ext cx="2818672" cy="256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1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>
                          <a:solidFill>
                            <a:schemeClr val="tx1"/>
                          </a:solidFill>
                        </a:rPr>
                        <a:t>注文履歴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855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注文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lang="en-US" altLang="ja-JP" sz="2000" dirty="0" err="1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顧客ID</a:t>
                      </a:r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(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FK)</a:t>
                      </a: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商品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ID(FK)</a:t>
                      </a: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メーカー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ID(FK)</a:t>
                      </a: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注文日時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注文数量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F4FF74-3FE1-4765-D848-1C9306765A06}"/>
              </a:ext>
            </a:extLst>
          </p:cNvPr>
          <p:cNvCxnSpPr>
            <a:cxnSpLocks/>
          </p:cNvCxnSpPr>
          <p:nvPr/>
        </p:nvCxnSpPr>
        <p:spPr>
          <a:xfrm>
            <a:off x="3086895" y="1503991"/>
            <a:ext cx="13341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A0A93F3-3402-8549-BEB1-4C02F4957353}"/>
              </a:ext>
            </a:extLst>
          </p:cNvPr>
          <p:cNvCxnSpPr>
            <a:cxnSpLocks/>
          </p:cNvCxnSpPr>
          <p:nvPr/>
        </p:nvCxnSpPr>
        <p:spPr>
          <a:xfrm flipH="1">
            <a:off x="7367731" y="5299521"/>
            <a:ext cx="798466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5ED6147-D4BA-177B-F6CD-8510E1C73C77}"/>
              </a:ext>
            </a:extLst>
          </p:cNvPr>
          <p:cNvCxnSpPr>
            <a:cxnSpLocks/>
          </p:cNvCxnSpPr>
          <p:nvPr/>
        </p:nvCxnSpPr>
        <p:spPr>
          <a:xfrm flipV="1">
            <a:off x="7367731" y="2910189"/>
            <a:ext cx="1206206" cy="40118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E41DA60-B393-C201-370C-07F7B57B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32494"/>
              </p:ext>
            </p:extLst>
          </p:nvPr>
        </p:nvGraphicFramePr>
        <p:xfrm>
          <a:off x="4382053" y="7059562"/>
          <a:ext cx="2804082" cy="281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>
                          <a:solidFill>
                            <a:schemeClr val="tx1"/>
                          </a:solidFill>
                        </a:rPr>
                        <a:t>商品分類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196">
                <a:tc>
                  <a:txBody>
                    <a:bodyPr/>
                    <a:lstStyle/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 pitchFamily="49" charset="-128"/>
                          <a:ea typeface="ＭＳ ゴシック" pitchFamily="49" charset="-128"/>
                        </a:rPr>
                        <a:t>#*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 pitchFamily="49" charset="-128"/>
                          <a:ea typeface="ＭＳ ゴシック" pitchFamily="49" charset="-128"/>
                        </a:rPr>
                        <a:t>商品分類</a:t>
                      </a:r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 pitchFamily="49" charset="-128"/>
                          <a:ea typeface="ＭＳ ゴシック" pitchFamily="49" charset="-128"/>
                        </a:rPr>
                        <a:t>ID(PK)</a:t>
                      </a:r>
                    </a:p>
                    <a:p>
                      <a:r>
                        <a:rPr kumimoji="1" lang="en-US" altLang="ja-JP" sz="2000">
                          <a:solidFill>
                            <a:schemeClr val="tx1"/>
                          </a:solidFill>
                          <a:latin typeface="ＭＳ ゴシック" pitchFamily="49" charset="-128"/>
                          <a:ea typeface="ＭＳ ゴシック" pitchFamily="49" charset="-128"/>
                        </a:rPr>
                        <a:t> 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 pitchFamily="49" charset="-128"/>
                          <a:ea typeface="ＭＳ ゴシック" pitchFamily="49" charset="-128"/>
                        </a:rPr>
                        <a:t>分類名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78A577E-0202-0758-4895-F262B1B5828F}"/>
              </a:ext>
            </a:extLst>
          </p:cNvPr>
          <p:cNvCxnSpPr>
            <a:cxnSpLocks/>
          </p:cNvCxnSpPr>
          <p:nvPr/>
        </p:nvCxnSpPr>
        <p:spPr>
          <a:xfrm flipV="1">
            <a:off x="3850588" y="6123767"/>
            <a:ext cx="1202426" cy="111153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E78A2185-ABD6-6F3A-C627-B9E573B78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5423"/>
              </p:ext>
            </p:extLst>
          </p:nvPr>
        </p:nvGraphicFramePr>
        <p:xfrm>
          <a:off x="8607865" y="97793"/>
          <a:ext cx="280408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3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>
                          <a:solidFill>
                            <a:schemeClr val="tx1"/>
                          </a:solidFill>
                        </a:rPr>
                        <a:t>カート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662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カート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商品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ID(FK)</a:t>
                      </a: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メーカー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ID(FK)</a:t>
                      </a: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個数</a:t>
                      </a: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単価</a:t>
                      </a:r>
                      <a:endParaRPr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pPr lvl="0">
                        <a:buNone/>
                      </a:pPr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/>
                        <a:ea typeface="ＭＳ ゴシック"/>
                      </a:endParaRPr>
                    </a:p>
                    <a:p>
                      <a:endParaRPr kumimoji="1" lang="en-US" altLang="ja-JP" sz="2000">
                        <a:solidFill>
                          <a:schemeClr val="tx1"/>
                        </a:solidFill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8949A35-5620-88FE-1835-11ACC8C43A0A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5830416" y="2665848"/>
            <a:ext cx="0" cy="64552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BABC50BE-5F8C-F80F-3C82-09D2B2716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21189"/>
              </p:ext>
            </p:extLst>
          </p:nvPr>
        </p:nvGraphicFramePr>
        <p:xfrm>
          <a:off x="233793" y="3499962"/>
          <a:ext cx="2804082" cy="254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>
                          <a:solidFill>
                            <a:schemeClr val="tx1"/>
                          </a:solidFill>
                        </a:rPr>
                        <a:t>お気に入り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217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お気に入り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ID(PK)</a:t>
                      </a: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*</a:t>
                      </a:r>
                      <a:r>
                        <a:rPr lang="en-US" altLang="ja-JP" sz="2000" dirty="0" err="1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顧客ID</a:t>
                      </a:r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(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FK)</a:t>
                      </a:r>
                    </a:p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 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200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商品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/>
                          <a:ea typeface="ＭＳ ゴシック"/>
                        </a:rPr>
                        <a:t>ID(FK)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475B1CE-A66A-3A2A-0EB0-E52D5461002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037875" y="4772170"/>
            <a:ext cx="1125830" cy="13399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1E0D904-774C-475F-34CF-A7FE3CF6049B}"/>
              </a:ext>
            </a:extLst>
          </p:cNvPr>
          <p:cNvCxnSpPr>
            <a:cxnSpLocks/>
          </p:cNvCxnSpPr>
          <p:nvPr/>
        </p:nvCxnSpPr>
        <p:spPr>
          <a:xfrm>
            <a:off x="1575388" y="2680152"/>
            <a:ext cx="0" cy="85635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7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0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081BF80CDABE2409E7AC03002E0EC18" ma:contentTypeVersion="10" ma:contentTypeDescription="新しいドキュメントを作成します。" ma:contentTypeScope="" ma:versionID="b2f676b6e4c12f396925ab5b2c078a5f">
  <xsd:schema xmlns:xsd="http://www.w3.org/2001/XMLSchema" xmlns:xs="http://www.w3.org/2001/XMLSchema" xmlns:p="http://schemas.microsoft.com/office/2006/metadata/properties" xmlns:ns2="af97f005-77d1-4ca0-aa66-92d9fef63111" xmlns:ns3="5693f406-aeca-4321-a656-3a9a02e36084" targetNamespace="http://schemas.microsoft.com/office/2006/metadata/properties" ma:root="true" ma:fieldsID="2bcebfd713198aa62b4e81fd16cc3509" ns2:_="" ns3:_="">
    <xsd:import namespace="af97f005-77d1-4ca0-aa66-92d9fef63111"/>
    <xsd:import namespace="5693f406-aeca-4321-a656-3a9a02e360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7f005-77d1-4ca0-aa66-92d9fef631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3f406-aeca-4321-a656-3a9a02e3608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7584f32-d41a-4eb7-994e-d634a4e0d282}" ma:internalName="TaxCatchAll" ma:showField="CatchAllData" ma:web="5693f406-aeca-4321-a656-3a9a02e360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97f005-77d1-4ca0-aa66-92d9fef63111">
      <Terms xmlns="http://schemas.microsoft.com/office/infopath/2007/PartnerControls"/>
    </lcf76f155ced4ddcb4097134ff3c332f>
    <TaxCatchAll xmlns="5693f406-aeca-4321-a656-3a9a02e36084" xsi:nil="true"/>
  </documentManagement>
</p:properties>
</file>

<file path=customXml/itemProps1.xml><?xml version="1.0" encoding="utf-8"?>
<ds:datastoreItem xmlns:ds="http://schemas.openxmlformats.org/officeDocument/2006/customXml" ds:itemID="{E19AA002-CA18-4047-A62E-563E4D1D0D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5FD07B-6FBA-4F0D-8CA2-52CF5DE61279}">
  <ds:schemaRefs>
    <ds:schemaRef ds:uri="5693f406-aeca-4321-a656-3a9a02e36084"/>
    <ds:schemaRef ds:uri="af97f005-77d1-4ca0-aa66-92d9fef631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7E7462-2218-49CC-BCEB-B173627C9199}">
  <ds:schemaRefs>
    <ds:schemaRef ds:uri="5693f406-aeca-4321-a656-3a9a02e36084"/>
    <ds:schemaRef ds:uri="af97f005-77d1-4ca0-aa66-92d9fef63111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 mm</dc:creator>
  <cp:revision>29</cp:revision>
  <dcterms:created xsi:type="dcterms:W3CDTF">2022-10-21T01:18:23Z</dcterms:created>
  <dcterms:modified xsi:type="dcterms:W3CDTF">2022-12-07T03:25:30Z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0x0101007081BF80CDABE2409E7AC03002E0EC18</vt:lpwstr>
  </property>
  <property fmtid="{D5CDD505-2E9C-101B-9397-08002B2CF9AE}" pid="3" name="MediaServiceImageTags">
    <vt:lpwstr/>
  </property>
</Properties>
</file>