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69" r:id="rId5"/>
    <p:sldId id="383" r:id="rId6"/>
    <p:sldId id="375" r:id="rId7"/>
    <p:sldId id="384" r:id="rId8"/>
    <p:sldId id="385" r:id="rId9"/>
    <p:sldId id="377" r:id="rId10"/>
    <p:sldId id="386" r:id="rId11"/>
    <p:sldId id="387" r:id="rId12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88" autoAdjust="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BDD2-C191-4455-9A06-A85C2196F3DD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3980-1A7E-4C1F-BEA0-F5FC9744F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139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0E9C4-DF26-442B-9B1F-434992CDBE70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9855-1E1A-4AB2-80A8-2F06C349C06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05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システム設計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画面設計についての説明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本演習では画面遷移図と画面デザインをイメージして</a:t>
            </a:r>
            <a:endParaRPr kumimoji="1" lang="en-US" altLang="ja-JP" dirty="0"/>
          </a:p>
          <a:p>
            <a:r>
              <a:rPr kumimoji="1" lang="ja-JP" altLang="en-US" dirty="0"/>
              <a:t>モックアップを作成する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画面モックアップ　手書き用紙にデザインを記入</a:t>
            </a:r>
            <a:endParaRPr kumimoji="1" lang="en-US" altLang="ja-JP" dirty="0"/>
          </a:p>
          <a:p>
            <a:r>
              <a:rPr kumimoji="1" lang="ja-JP" altLang="en-US" dirty="0"/>
              <a:t>画面の移り変わりの矢印も書き込む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余裕のある学生には</a:t>
            </a:r>
            <a:endParaRPr kumimoji="1" lang="en-US" altLang="ja-JP" dirty="0"/>
          </a:p>
          <a:p>
            <a:r>
              <a:rPr kumimoji="1" lang="ja-JP" altLang="en-US" dirty="0"/>
              <a:t>モックアップツール「</a:t>
            </a:r>
            <a:r>
              <a:rPr kumimoji="1" lang="en-US" altLang="ja-JP" dirty="0"/>
              <a:t>POP</a:t>
            </a:r>
            <a:r>
              <a:rPr kumimoji="1" lang="ja-JP" altLang="en-US" dirty="0"/>
              <a:t>」を使用させ</a:t>
            </a:r>
            <a:endParaRPr kumimoji="1" lang="en-US" altLang="ja-JP" dirty="0"/>
          </a:p>
          <a:p>
            <a:r>
              <a:rPr kumimoji="1" lang="ja-JP" altLang="en-US" dirty="0"/>
              <a:t>作成したものをスマホ上で確認させる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79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ポイント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１</a:t>
            </a:r>
            <a:r>
              <a:rPr kumimoji="1" lang="en-US" altLang="ja-JP" dirty="0"/>
              <a:t>.</a:t>
            </a:r>
            <a:r>
              <a:rPr kumimoji="1" lang="ja-JP" altLang="en-US" dirty="0"/>
              <a:t> 入力部品の種類を意識すること</a:t>
            </a:r>
            <a:endParaRPr kumimoji="1" lang="en-US" altLang="ja-JP" dirty="0"/>
          </a:p>
          <a:p>
            <a:r>
              <a:rPr kumimoji="1" lang="ja-JP" altLang="en-US" dirty="0"/>
              <a:t>科目名と教員名　テキストボックス</a:t>
            </a:r>
            <a:endParaRPr kumimoji="1" lang="en-US" altLang="ja-JP" dirty="0"/>
          </a:p>
          <a:p>
            <a:r>
              <a:rPr kumimoji="1" lang="ja-JP" altLang="en-US" dirty="0"/>
              <a:t>実施日　カレンダー</a:t>
            </a:r>
            <a:endParaRPr kumimoji="1" lang="en-US" altLang="ja-JP" dirty="0"/>
          </a:p>
          <a:p>
            <a:r>
              <a:rPr kumimoji="1" lang="ja-JP" altLang="en-US" dirty="0"/>
              <a:t>時限　ドロップダウンリスト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他にも</a:t>
            </a:r>
            <a:endParaRPr kumimoji="1" lang="en-US" altLang="ja-JP" dirty="0"/>
          </a:p>
          <a:p>
            <a:r>
              <a:rPr kumimoji="1" lang="ja-JP" altLang="en-US" dirty="0"/>
              <a:t>ラジオボタン</a:t>
            </a:r>
            <a:endParaRPr kumimoji="1" lang="en-US" altLang="ja-JP" dirty="0"/>
          </a:p>
          <a:p>
            <a:r>
              <a:rPr kumimoji="1" lang="ja-JP" altLang="en-US" dirty="0"/>
              <a:t>チェックボックス</a:t>
            </a:r>
            <a:endParaRPr kumimoji="1" lang="en-US" altLang="ja-JP" dirty="0"/>
          </a:p>
          <a:p>
            <a:r>
              <a:rPr kumimoji="1" lang="en-US" altLang="ja-JP" dirty="0"/>
              <a:t>Submit</a:t>
            </a:r>
            <a:r>
              <a:rPr kumimoji="1" lang="ja-JP" altLang="en-US" dirty="0"/>
              <a:t>ボタン　などがある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２　登録前の確認</a:t>
            </a:r>
            <a:endParaRPr kumimoji="1" lang="en-US" altLang="ja-JP" dirty="0"/>
          </a:p>
          <a:p>
            <a:r>
              <a:rPr kumimoji="1" lang="ja-JP" altLang="en-US" dirty="0"/>
              <a:t>エンティティへ情報を登録する際、確認画面を入れるのが原則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79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ポイント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１</a:t>
            </a:r>
            <a:r>
              <a:rPr kumimoji="1" lang="en-US" altLang="ja-JP" dirty="0"/>
              <a:t>.</a:t>
            </a:r>
            <a:r>
              <a:rPr kumimoji="1" lang="ja-JP" altLang="en-US" dirty="0"/>
              <a:t> 入力部品の種類を意識すること</a:t>
            </a:r>
            <a:endParaRPr kumimoji="1" lang="en-US" altLang="ja-JP" dirty="0"/>
          </a:p>
          <a:p>
            <a:r>
              <a:rPr kumimoji="1" lang="ja-JP" altLang="en-US" dirty="0"/>
              <a:t>科目名と教員名　テキストボックス</a:t>
            </a:r>
            <a:endParaRPr kumimoji="1" lang="en-US" altLang="ja-JP" dirty="0"/>
          </a:p>
          <a:p>
            <a:r>
              <a:rPr kumimoji="1" lang="ja-JP" altLang="en-US" dirty="0"/>
              <a:t>実施日　カレンダー</a:t>
            </a:r>
            <a:endParaRPr kumimoji="1" lang="en-US" altLang="ja-JP" dirty="0"/>
          </a:p>
          <a:p>
            <a:r>
              <a:rPr kumimoji="1" lang="ja-JP" altLang="en-US" dirty="0"/>
              <a:t>時限　ドロップダウンリスト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他にも</a:t>
            </a:r>
            <a:endParaRPr kumimoji="1" lang="en-US" altLang="ja-JP" dirty="0"/>
          </a:p>
          <a:p>
            <a:r>
              <a:rPr kumimoji="1" lang="ja-JP" altLang="en-US" dirty="0"/>
              <a:t>ラジオボタン</a:t>
            </a:r>
            <a:endParaRPr kumimoji="1" lang="en-US" altLang="ja-JP" dirty="0"/>
          </a:p>
          <a:p>
            <a:r>
              <a:rPr kumimoji="1" lang="ja-JP" altLang="en-US" dirty="0"/>
              <a:t>チェックボックス</a:t>
            </a:r>
            <a:endParaRPr kumimoji="1" lang="en-US" altLang="ja-JP" dirty="0"/>
          </a:p>
          <a:p>
            <a:r>
              <a:rPr kumimoji="1" lang="en-US" altLang="ja-JP" dirty="0"/>
              <a:t>Submit</a:t>
            </a:r>
            <a:r>
              <a:rPr kumimoji="1" lang="ja-JP" altLang="en-US" dirty="0"/>
              <a:t>ボタン　などがある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２　登録前の確認</a:t>
            </a:r>
            <a:endParaRPr kumimoji="1" lang="en-US" altLang="ja-JP" dirty="0"/>
          </a:p>
          <a:p>
            <a:r>
              <a:rPr kumimoji="1" lang="ja-JP" altLang="en-US" dirty="0"/>
              <a:t>エンティティへ情報を登録する際、確認画面を入れるのが原則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5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ポイント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１</a:t>
            </a:r>
            <a:r>
              <a:rPr kumimoji="1" lang="en-US" altLang="ja-JP" dirty="0"/>
              <a:t>.</a:t>
            </a:r>
            <a:r>
              <a:rPr kumimoji="1" lang="ja-JP" altLang="en-US" dirty="0"/>
              <a:t> 入力部品の種類を意識すること</a:t>
            </a:r>
            <a:endParaRPr kumimoji="1" lang="en-US" altLang="ja-JP" dirty="0"/>
          </a:p>
          <a:p>
            <a:r>
              <a:rPr kumimoji="1" lang="ja-JP" altLang="en-US" dirty="0"/>
              <a:t>科目名と教員名　テキストボックス</a:t>
            </a:r>
            <a:endParaRPr kumimoji="1" lang="en-US" altLang="ja-JP" dirty="0"/>
          </a:p>
          <a:p>
            <a:r>
              <a:rPr kumimoji="1" lang="ja-JP" altLang="en-US" dirty="0"/>
              <a:t>実施日　カレンダー</a:t>
            </a:r>
            <a:endParaRPr kumimoji="1" lang="en-US" altLang="ja-JP" dirty="0"/>
          </a:p>
          <a:p>
            <a:r>
              <a:rPr kumimoji="1" lang="ja-JP" altLang="en-US" dirty="0"/>
              <a:t>時限　ドロップダウンリスト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他にも</a:t>
            </a:r>
            <a:endParaRPr kumimoji="1" lang="en-US" altLang="ja-JP" dirty="0"/>
          </a:p>
          <a:p>
            <a:r>
              <a:rPr kumimoji="1" lang="ja-JP" altLang="en-US" dirty="0"/>
              <a:t>ラジオボタン</a:t>
            </a:r>
            <a:endParaRPr kumimoji="1" lang="en-US" altLang="ja-JP" dirty="0"/>
          </a:p>
          <a:p>
            <a:r>
              <a:rPr kumimoji="1" lang="ja-JP" altLang="en-US" dirty="0"/>
              <a:t>チェックボックス</a:t>
            </a:r>
            <a:endParaRPr kumimoji="1" lang="en-US" altLang="ja-JP" dirty="0"/>
          </a:p>
          <a:p>
            <a:r>
              <a:rPr kumimoji="1" lang="en-US" altLang="ja-JP" dirty="0"/>
              <a:t>Submit</a:t>
            </a:r>
            <a:r>
              <a:rPr kumimoji="1" lang="ja-JP" altLang="en-US" dirty="0"/>
              <a:t>ボタン　などがある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２　登録前の確認</a:t>
            </a:r>
            <a:endParaRPr kumimoji="1" lang="en-US" altLang="ja-JP" dirty="0"/>
          </a:p>
          <a:p>
            <a:r>
              <a:rPr kumimoji="1" lang="ja-JP" altLang="en-US" dirty="0"/>
              <a:t>エンティティへ情報を登録する際、確認画面を入れるのが原則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10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ポイント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１</a:t>
            </a:r>
            <a:r>
              <a:rPr kumimoji="1" lang="en-US" altLang="ja-JP" dirty="0"/>
              <a:t>.</a:t>
            </a:r>
            <a:r>
              <a:rPr kumimoji="1" lang="ja-JP" altLang="en-US" dirty="0"/>
              <a:t> 入力部品の種類を意識すること</a:t>
            </a:r>
            <a:endParaRPr kumimoji="1" lang="en-US" altLang="ja-JP" dirty="0"/>
          </a:p>
          <a:p>
            <a:r>
              <a:rPr kumimoji="1" lang="ja-JP" altLang="en-US" dirty="0"/>
              <a:t>科目名と教員名　テキストボックス</a:t>
            </a:r>
            <a:endParaRPr kumimoji="1" lang="en-US" altLang="ja-JP" dirty="0"/>
          </a:p>
          <a:p>
            <a:r>
              <a:rPr kumimoji="1" lang="ja-JP" altLang="en-US" dirty="0"/>
              <a:t>実施日　カレンダー</a:t>
            </a:r>
            <a:endParaRPr kumimoji="1" lang="en-US" altLang="ja-JP" dirty="0"/>
          </a:p>
          <a:p>
            <a:r>
              <a:rPr kumimoji="1" lang="ja-JP" altLang="en-US" dirty="0"/>
              <a:t>時限　ドロップダウンリスト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他にも</a:t>
            </a:r>
            <a:endParaRPr kumimoji="1" lang="en-US" altLang="ja-JP" dirty="0"/>
          </a:p>
          <a:p>
            <a:r>
              <a:rPr kumimoji="1" lang="ja-JP" altLang="en-US" dirty="0"/>
              <a:t>ラジオボタン</a:t>
            </a:r>
            <a:endParaRPr kumimoji="1" lang="en-US" altLang="ja-JP" dirty="0"/>
          </a:p>
          <a:p>
            <a:r>
              <a:rPr kumimoji="1" lang="ja-JP" altLang="en-US" dirty="0"/>
              <a:t>チェックボックス</a:t>
            </a:r>
            <a:endParaRPr kumimoji="1" lang="en-US" altLang="ja-JP" dirty="0"/>
          </a:p>
          <a:p>
            <a:r>
              <a:rPr kumimoji="1" lang="en-US" altLang="ja-JP" dirty="0"/>
              <a:t>Submit</a:t>
            </a:r>
            <a:r>
              <a:rPr kumimoji="1" lang="ja-JP" altLang="en-US" dirty="0"/>
              <a:t>ボタン　などがある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２　登録前の確認</a:t>
            </a:r>
            <a:endParaRPr kumimoji="1" lang="en-US" altLang="ja-JP" dirty="0"/>
          </a:p>
          <a:p>
            <a:r>
              <a:rPr kumimoji="1" lang="ja-JP" altLang="en-US" dirty="0"/>
              <a:t>エンティティへ情報を登録する際、確認画面を入れるのが原則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9855-1E1A-4AB2-80A8-2F06C349C060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29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21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3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39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80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08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9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4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20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25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75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D0446-56E9-4741-B923-80F8B81F4856}" type="datetimeFigureOut">
              <a:rPr kumimoji="1" lang="ja-JP" altLang="en-US" smtClean="0"/>
              <a:pPr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11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94876" y="1707777"/>
            <a:ext cx="11976100" cy="45047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企画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主婦と家電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324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矢印コネクタ 41"/>
          <p:cNvCxnSpPr>
            <a:cxnSpLocks/>
          </p:cNvCxnSpPr>
          <p:nvPr/>
        </p:nvCxnSpPr>
        <p:spPr>
          <a:xfrm>
            <a:off x="9081180" y="4476442"/>
            <a:ext cx="108697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9040634" y="3789073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「お知らせ」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79623" y="5869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①</a:t>
            </a:r>
          </a:p>
        </p:txBody>
      </p:sp>
      <p:cxnSp>
        <p:nvCxnSpPr>
          <p:cNvPr id="48" name="直線矢印コネクタ 47"/>
          <p:cNvCxnSpPr>
            <a:cxnSpLocks/>
          </p:cNvCxnSpPr>
          <p:nvPr/>
        </p:nvCxnSpPr>
        <p:spPr>
          <a:xfrm>
            <a:off x="9081180" y="5403088"/>
            <a:ext cx="1059244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46BFF-E640-B13D-C568-F56D8FF3B201}"/>
              </a:ext>
            </a:extLst>
          </p:cNvPr>
          <p:cNvCxnSpPr>
            <a:cxnSpLocks/>
          </p:cNvCxnSpPr>
          <p:nvPr/>
        </p:nvCxnSpPr>
        <p:spPr>
          <a:xfrm>
            <a:off x="9126425" y="2434702"/>
            <a:ext cx="1041727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D2A5FF-0457-D7C5-FA77-120C2264EC5F}"/>
              </a:ext>
            </a:extLst>
          </p:cNvPr>
          <p:cNvSpPr txBox="1"/>
          <p:nvPr/>
        </p:nvSpPr>
        <p:spPr>
          <a:xfrm>
            <a:off x="9101810" y="1747333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「商品」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966FB97-8F7C-D560-AF98-40CD2372D446}"/>
              </a:ext>
            </a:extLst>
          </p:cNvPr>
          <p:cNvCxnSpPr>
            <a:cxnSpLocks/>
          </p:cNvCxnSpPr>
          <p:nvPr/>
        </p:nvCxnSpPr>
        <p:spPr>
          <a:xfrm>
            <a:off x="9158199" y="1521673"/>
            <a:ext cx="1041727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DECAB9-31D2-D917-37A2-87EE2B95E277}"/>
              </a:ext>
            </a:extLst>
          </p:cNvPr>
          <p:cNvSpPr txBox="1"/>
          <p:nvPr/>
        </p:nvSpPr>
        <p:spPr>
          <a:xfrm>
            <a:off x="9040634" y="870136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</a:t>
            </a:r>
            <a:r>
              <a:rPr lang="en-US" altLang="ja-JP" sz="1600" dirty="0">
                <a:solidFill>
                  <a:srgbClr val="0000FF"/>
                </a:solidFill>
              </a:rPr>
              <a:t>MENU</a:t>
            </a:r>
            <a:r>
              <a:rPr lang="ja-JP" altLang="en-US" sz="1600" dirty="0">
                <a:solidFill>
                  <a:srgbClr val="0000FF"/>
                </a:solidFill>
              </a:rPr>
              <a:t>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FBE031-060A-08AF-E0F5-D1A379FDEC23}"/>
              </a:ext>
            </a:extLst>
          </p:cNvPr>
          <p:cNvCxnSpPr>
            <a:cxnSpLocks/>
          </p:cNvCxnSpPr>
          <p:nvPr/>
        </p:nvCxnSpPr>
        <p:spPr>
          <a:xfrm>
            <a:off x="9101810" y="3429000"/>
            <a:ext cx="1017984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4F00FFF-416A-E51A-120F-538A5A125F61}"/>
              </a:ext>
            </a:extLst>
          </p:cNvPr>
          <p:cNvSpPr txBox="1"/>
          <p:nvPr/>
        </p:nvSpPr>
        <p:spPr>
          <a:xfrm>
            <a:off x="9020329" y="2773743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「ユーザー」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0117984-9F5A-C2BD-0E06-79CF4B3CDB25}"/>
              </a:ext>
            </a:extLst>
          </p:cNvPr>
          <p:cNvSpPr txBox="1"/>
          <p:nvPr/>
        </p:nvSpPr>
        <p:spPr>
          <a:xfrm>
            <a:off x="9020329" y="4716928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「カート」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lang="ja-JP" altLang="en-US" sz="1600" dirty="0">
                <a:solidFill>
                  <a:srgbClr val="0000FF"/>
                </a:solidFill>
              </a:rPr>
              <a:t>ボタン</a:t>
            </a:r>
            <a:r>
              <a:rPr kumimoji="1" lang="ja-JP" altLang="en-US" sz="1600" dirty="0">
                <a:solidFill>
                  <a:srgbClr val="0000FF"/>
                </a:solidFill>
              </a:rPr>
              <a:t>押下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E83CE17-C645-DA36-D3CC-BFB0FF6A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14" y="1048611"/>
            <a:ext cx="8153796" cy="518634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137A5E-17DA-DF53-F847-2545A2FD22C0}"/>
              </a:ext>
            </a:extLst>
          </p:cNvPr>
          <p:cNvSpPr txBox="1"/>
          <p:nvPr/>
        </p:nvSpPr>
        <p:spPr>
          <a:xfrm>
            <a:off x="10115550" y="12956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①⑥③➃⑦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AED532-1D46-E8CA-BD57-291C889AB00A}"/>
              </a:ext>
            </a:extLst>
          </p:cNvPr>
          <p:cNvSpPr txBox="1"/>
          <p:nvPr/>
        </p:nvSpPr>
        <p:spPr>
          <a:xfrm>
            <a:off x="10078233" y="2191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682884-1E00-C02B-CC3D-D44E687A5041}"/>
              </a:ext>
            </a:extLst>
          </p:cNvPr>
          <p:cNvSpPr txBox="1"/>
          <p:nvPr/>
        </p:nvSpPr>
        <p:spPr>
          <a:xfrm>
            <a:off x="10036930" y="31981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50DC66-4A14-B079-10CC-82E9CA115CBB}"/>
              </a:ext>
            </a:extLst>
          </p:cNvPr>
          <p:cNvSpPr txBox="1"/>
          <p:nvPr/>
        </p:nvSpPr>
        <p:spPr>
          <a:xfrm>
            <a:off x="10078491" y="42444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DEFD2D-EBFD-472B-9415-6F54ECF27909}"/>
              </a:ext>
            </a:extLst>
          </p:cNvPr>
          <p:cNvSpPr txBox="1"/>
          <p:nvPr/>
        </p:nvSpPr>
        <p:spPr>
          <a:xfrm>
            <a:off x="10036930" y="51831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⑦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B5BA638A-B104-277C-AEBF-42BEB5B88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110" y="5794176"/>
            <a:ext cx="1420491" cy="71329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DC31F8-0E38-96BF-7818-6F871F39CB39}"/>
              </a:ext>
            </a:extLst>
          </p:cNvPr>
          <p:cNvSpPr txBox="1"/>
          <p:nvPr/>
        </p:nvSpPr>
        <p:spPr>
          <a:xfrm>
            <a:off x="10036930" y="5939899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ログアウトされます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7D9AE1-8D0A-2457-ECF3-0358793EAB1B}"/>
              </a:ext>
            </a:extLst>
          </p:cNvPr>
          <p:cNvSpPr txBox="1"/>
          <p:nvPr/>
        </p:nvSpPr>
        <p:spPr>
          <a:xfrm>
            <a:off x="9009988" y="5533599"/>
            <a:ext cx="171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「ログアウト」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lang="ja-JP" altLang="en-US" sz="1600" dirty="0">
                <a:solidFill>
                  <a:srgbClr val="0000FF"/>
                </a:solidFill>
              </a:rPr>
              <a:t>ボタン</a:t>
            </a:r>
            <a:r>
              <a:rPr kumimoji="1" lang="ja-JP" altLang="en-US" sz="1600" dirty="0">
                <a:solidFill>
                  <a:srgbClr val="0000FF"/>
                </a:solidFill>
              </a:rPr>
              <a:t>押下</a:t>
            </a:r>
          </a:p>
        </p:txBody>
      </p:sp>
    </p:spTree>
    <p:extLst>
      <p:ext uri="{BB962C8B-B14F-4D97-AF65-F5344CB8AC3E}">
        <p14:creationId xmlns:p14="http://schemas.microsoft.com/office/powerpoint/2010/main" val="276077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テキスト ボックス 50"/>
          <p:cNvSpPr txBox="1"/>
          <p:nvPr/>
        </p:nvSpPr>
        <p:spPr>
          <a:xfrm>
            <a:off x="2116900" y="5584393"/>
            <a:ext cx="298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「ログイン」</a:t>
            </a:r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79275" y="12839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②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24BD10-2080-B34F-F3CD-37E0FAADF158}"/>
              </a:ext>
            </a:extLst>
          </p:cNvPr>
          <p:cNvSpPr txBox="1"/>
          <p:nvPr/>
        </p:nvSpPr>
        <p:spPr>
          <a:xfrm>
            <a:off x="6684985" y="12038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③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61A8B6-3D38-20D6-36AE-91ADDC7C9090}"/>
              </a:ext>
            </a:extLst>
          </p:cNvPr>
          <p:cNvSpPr txBox="1"/>
          <p:nvPr/>
        </p:nvSpPr>
        <p:spPr>
          <a:xfrm>
            <a:off x="5845090" y="62615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①</a:t>
            </a:r>
            <a:endParaRPr lang="en-US" altLang="ja-JP" sz="2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C8BC1A9-F493-36E1-41EF-1BAB12A7A142}"/>
              </a:ext>
            </a:extLst>
          </p:cNvPr>
          <p:cNvCxnSpPr>
            <a:cxnSpLocks/>
          </p:cNvCxnSpPr>
          <p:nvPr/>
        </p:nvCxnSpPr>
        <p:spPr>
          <a:xfrm>
            <a:off x="5457708" y="3328698"/>
            <a:ext cx="149738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E5F641F-A17F-DF4D-9619-1A3671F330A7}"/>
              </a:ext>
            </a:extLst>
          </p:cNvPr>
          <p:cNvSpPr txBox="1"/>
          <p:nvPr/>
        </p:nvSpPr>
        <p:spPr>
          <a:xfrm>
            <a:off x="5429133" y="2687101"/>
            <a:ext cx="1324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「新規登録」</a:t>
            </a:r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145757D-96F5-EFDF-7FDC-3B86904F625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868736" y="4794740"/>
            <a:ext cx="2976354" cy="169759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06E1309-C302-9384-586B-6CAA0682561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337533" y="4799515"/>
            <a:ext cx="2985731" cy="169281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1BB573F-A062-B787-8957-7BCB6460BF5B}"/>
              </a:ext>
            </a:extLst>
          </p:cNvPr>
          <p:cNvSpPr txBox="1"/>
          <p:nvPr/>
        </p:nvSpPr>
        <p:spPr>
          <a:xfrm>
            <a:off x="7830398" y="5587969"/>
            <a:ext cx="2988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「新規登録」</a:t>
            </a:r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3B6A2B6-6768-1436-F837-878DFEA5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5" y="1745585"/>
            <a:ext cx="4681519" cy="297775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0DB4C5D-7BDA-AAF6-3A6A-F38B195D8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07" y="1612159"/>
            <a:ext cx="5003542" cy="31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4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テキスト ボックス 45"/>
          <p:cNvSpPr txBox="1"/>
          <p:nvPr/>
        </p:nvSpPr>
        <p:spPr>
          <a:xfrm>
            <a:off x="2019298" y="8349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④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583B8E-4408-498A-CA09-5E3ADDBE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19" y="1296644"/>
            <a:ext cx="6976334" cy="443740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BB2E46-B8D6-2DF6-F87E-8B413E3A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853" y="3412917"/>
            <a:ext cx="1402202" cy="7132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90B6079-238D-49D8-4979-268C6DC0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853" y="2546801"/>
            <a:ext cx="1402202" cy="71329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FE69B06-6337-4A9C-9BE5-B6EFC11A1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853" y="1664230"/>
            <a:ext cx="1402202" cy="7132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AED4841-16D5-7357-FB86-E308E6C8C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853" y="5224093"/>
            <a:ext cx="1402202" cy="71329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1BFB01C-87C5-5A2A-A196-6D0F7D39D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853" y="4286357"/>
            <a:ext cx="1402202" cy="71329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A29F935-0958-F6B1-2E65-4C11695826C6}"/>
              </a:ext>
            </a:extLst>
          </p:cNvPr>
          <p:cNvSpPr txBox="1"/>
          <p:nvPr/>
        </p:nvSpPr>
        <p:spPr>
          <a:xfrm>
            <a:off x="9203881" y="1361391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</a:t>
            </a:r>
            <a:r>
              <a:rPr lang="en-US" altLang="ja-JP" sz="1600" dirty="0">
                <a:solidFill>
                  <a:srgbClr val="0000FF"/>
                </a:solidFill>
              </a:rPr>
              <a:t>MENU</a:t>
            </a:r>
            <a:r>
              <a:rPr lang="ja-JP" altLang="en-US" sz="1600" dirty="0">
                <a:solidFill>
                  <a:srgbClr val="0000FF"/>
                </a:solidFill>
              </a:rPr>
              <a:t>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34BF695-0DF4-886E-9924-C9B0919C026E}"/>
              </a:ext>
            </a:extLst>
          </p:cNvPr>
          <p:cNvSpPr txBox="1"/>
          <p:nvPr/>
        </p:nvSpPr>
        <p:spPr>
          <a:xfrm>
            <a:off x="9241853" y="2249005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「商品」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C683DB-4E9E-9BF7-BF78-6117ACC301B5}"/>
              </a:ext>
            </a:extLst>
          </p:cNvPr>
          <p:cNvSpPr txBox="1"/>
          <p:nvPr/>
        </p:nvSpPr>
        <p:spPr>
          <a:xfrm>
            <a:off x="9203881" y="3040457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「ユーザー」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C34C608-349F-20D2-3244-A4C66ED2ABEF}"/>
              </a:ext>
            </a:extLst>
          </p:cNvPr>
          <p:cNvSpPr txBox="1"/>
          <p:nvPr/>
        </p:nvSpPr>
        <p:spPr>
          <a:xfrm>
            <a:off x="9203881" y="3944358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「お知らせ」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B0FA39-34BE-5176-7C2F-F91AC78DA443}"/>
              </a:ext>
            </a:extLst>
          </p:cNvPr>
          <p:cNvSpPr txBox="1"/>
          <p:nvPr/>
        </p:nvSpPr>
        <p:spPr>
          <a:xfrm>
            <a:off x="9203881" y="4842654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「カート」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lang="ja-JP" altLang="en-US" sz="1600" dirty="0">
                <a:solidFill>
                  <a:srgbClr val="0000FF"/>
                </a:solidFill>
              </a:rPr>
              <a:t>ボタン</a:t>
            </a:r>
            <a:r>
              <a:rPr kumimoji="1" lang="ja-JP" altLang="en-US" sz="1600" dirty="0">
                <a:solidFill>
                  <a:srgbClr val="0000FF"/>
                </a:solidFill>
              </a:rPr>
              <a:t>押下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C2D571-849D-573F-34AC-05628A2FB557}"/>
              </a:ext>
            </a:extLst>
          </p:cNvPr>
          <p:cNvSpPr txBox="1"/>
          <p:nvPr/>
        </p:nvSpPr>
        <p:spPr>
          <a:xfrm>
            <a:off x="10191750" y="1791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①⑥③➃⑦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4088532-DDAD-8143-A43B-BBAE70E4D92F}"/>
              </a:ext>
            </a:extLst>
          </p:cNvPr>
          <p:cNvSpPr txBox="1"/>
          <p:nvPr/>
        </p:nvSpPr>
        <p:spPr>
          <a:xfrm>
            <a:off x="10215621" y="26721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⑥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C429D7-B289-AE4C-E18A-8D1F63C6D231}"/>
              </a:ext>
            </a:extLst>
          </p:cNvPr>
          <p:cNvSpPr txBox="1"/>
          <p:nvPr/>
        </p:nvSpPr>
        <p:spPr>
          <a:xfrm>
            <a:off x="10215620" y="35318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429A5FD-74E7-55D8-9979-F7336C216184}"/>
              </a:ext>
            </a:extLst>
          </p:cNvPr>
          <p:cNvSpPr txBox="1"/>
          <p:nvPr/>
        </p:nvSpPr>
        <p:spPr>
          <a:xfrm>
            <a:off x="10154923" y="44193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➃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E3F26EA-6F4D-B589-9268-CBD6FB4B1403}"/>
              </a:ext>
            </a:extLst>
          </p:cNvPr>
          <p:cNvSpPr txBox="1"/>
          <p:nvPr/>
        </p:nvSpPr>
        <p:spPr>
          <a:xfrm>
            <a:off x="10172673" y="53436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81808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83BB7A9-B0F9-8B75-373E-343DA7AD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05" y="1143000"/>
            <a:ext cx="7187939" cy="4572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EAA39E5-EB79-E69D-E93C-2A731251B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744" y="3429000"/>
            <a:ext cx="1326258" cy="71329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360EBC-8380-ACCF-0CED-7B8F20C1467A}"/>
              </a:ext>
            </a:extLst>
          </p:cNvPr>
          <p:cNvSpPr txBox="1"/>
          <p:nvPr/>
        </p:nvSpPr>
        <p:spPr>
          <a:xfrm>
            <a:off x="9413744" y="3136612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</a:t>
            </a:r>
            <a:r>
              <a:rPr lang="en-US" altLang="ja-JP" sz="1600" dirty="0">
                <a:solidFill>
                  <a:srgbClr val="0000FF"/>
                </a:solidFill>
              </a:rPr>
              <a:t>MENU</a:t>
            </a:r>
            <a:r>
              <a:rPr lang="ja-JP" altLang="en-US" sz="1600" dirty="0">
                <a:solidFill>
                  <a:srgbClr val="0000FF"/>
                </a:solidFill>
              </a:rPr>
              <a:t>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51C3EF-A4B5-6132-0B05-79C618EF0E64}"/>
              </a:ext>
            </a:extLst>
          </p:cNvPr>
          <p:cNvSpPr txBox="1"/>
          <p:nvPr/>
        </p:nvSpPr>
        <p:spPr>
          <a:xfrm>
            <a:off x="2141508" y="6813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➄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BD787B-E2EC-D647-2752-1519A49D9ACC}"/>
              </a:ext>
            </a:extLst>
          </p:cNvPr>
          <p:cNvSpPr txBox="1"/>
          <p:nvPr/>
        </p:nvSpPr>
        <p:spPr>
          <a:xfrm>
            <a:off x="10372725" y="35521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①⑥③➃⑦</a:t>
            </a:r>
          </a:p>
        </p:txBody>
      </p:sp>
    </p:spTree>
    <p:extLst>
      <p:ext uri="{BB962C8B-B14F-4D97-AF65-F5344CB8AC3E}">
        <p14:creationId xmlns:p14="http://schemas.microsoft.com/office/powerpoint/2010/main" val="331663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テキスト ボックス 51"/>
          <p:cNvSpPr txBox="1"/>
          <p:nvPr/>
        </p:nvSpPr>
        <p:spPr>
          <a:xfrm>
            <a:off x="1442170" y="7384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⑥</a:t>
            </a:r>
            <a:endParaRPr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700858-4953-302E-383F-F39A7291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88" y="1204947"/>
            <a:ext cx="6529216" cy="415301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63A24D-BA77-3818-FA4C-2505224DDF8B}"/>
              </a:ext>
            </a:extLst>
          </p:cNvPr>
          <p:cNvSpPr txBox="1"/>
          <p:nvPr/>
        </p:nvSpPr>
        <p:spPr>
          <a:xfrm>
            <a:off x="8531804" y="1206770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</a:t>
            </a:r>
            <a:r>
              <a:rPr lang="en-US" altLang="ja-JP" sz="1600" dirty="0">
                <a:solidFill>
                  <a:srgbClr val="0000FF"/>
                </a:solidFill>
              </a:rPr>
              <a:t>MENU</a:t>
            </a:r>
            <a:r>
              <a:rPr lang="ja-JP" altLang="en-US" sz="1600" dirty="0">
                <a:solidFill>
                  <a:srgbClr val="0000FF"/>
                </a:solidFill>
              </a:rPr>
              <a:t>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9B89A2-ABF4-6EB6-4672-7E07E59DE110}"/>
              </a:ext>
            </a:extLst>
          </p:cNvPr>
          <p:cNvSpPr txBox="1"/>
          <p:nvPr/>
        </p:nvSpPr>
        <p:spPr>
          <a:xfrm>
            <a:off x="8493214" y="2137472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「商品」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C1CADBF-A32F-369B-E7B2-9C1513C53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749" y="4180005"/>
            <a:ext cx="1402202" cy="7132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1DD894-935A-D716-A829-D58739F7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174" y="3373010"/>
            <a:ext cx="1402202" cy="71329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43F34EE-8FDB-7563-8FF1-28D4CD6A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052" y="2469254"/>
            <a:ext cx="1402202" cy="71329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5AD1873-CB27-7E7B-7E53-C9390272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174" y="4860013"/>
            <a:ext cx="1402202" cy="71329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9D14EE3-0843-8216-98DF-2CD3F1DDB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562" y="1499157"/>
            <a:ext cx="1402202" cy="71329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AB6DC4-6AAD-1355-531B-3609118C1875}"/>
              </a:ext>
            </a:extLst>
          </p:cNvPr>
          <p:cNvSpPr txBox="1"/>
          <p:nvPr/>
        </p:nvSpPr>
        <p:spPr>
          <a:xfrm>
            <a:off x="8487358" y="3056650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「ユーザー」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97E50F-A0DD-216C-74CC-27C813370B9F}"/>
              </a:ext>
            </a:extLst>
          </p:cNvPr>
          <p:cNvSpPr txBox="1"/>
          <p:nvPr/>
        </p:nvSpPr>
        <p:spPr>
          <a:xfrm>
            <a:off x="8492724" y="3849244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「お知らせ」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75F83C-C798-D911-C843-F4D936E1DFAC}"/>
              </a:ext>
            </a:extLst>
          </p:cNvPr>
          <p:cNvSpPr txBox="1"/>
          <p:nvPr/>
        </p:nvSpPr>
        <p:spPr>
          <a:xfrm>
            <a:off x="8526751" y="4576017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「カート」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lang="ja-JP" altLang="en-US" sz="1600" dirty="0">
                <a:solidFill>
                  <a:srgbClr val="0000FF"/>
                </a:solidFill>
              </a:rPr>
              <a:t>ボタン</a:t>
            </a:r>
            <a:r>
              <a:rPr kumimoji="1" lang="ja-JP" altLang="en-US" sz="1600" dirty="0">
                <a:solidFill>
                  <a:srgbClr val="0000FF"/>
                </a:solidFill>
              </a:rPr>
              <a:t>押下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58D940-E821-BC1F-41BC-A04C1D909B4C}"/>
              </a:ext>
            </a:extLst>
          </p:cNvPr>
          <p:cNvSpPr txBox="1"/>
          <p:nvPr/>
        </p:nvSpPr>
        <p:spPr>
          <a:xfrm>
            <a:off x="9558575" y="161429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①⑥③➃⑦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FF83FE-8141-9EDF-688B-CB3E19E05818}"/>
              </a:ext>
            </a:extLst>
          </p:cNvPr>
          <p:cNvSpPr txBox="1"/>
          <p:nvPr/>
        </p:nvSpPr>
        <p:spPr>
          <a:xfrm>
            <a:off x="9503321" y="26053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⑥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D83937-5895-5408-AAB4-9501DC1070E0}"/>
              </a:ext>
            </a:extLst>
          </p:cNvPr>
          <p:cNvSpPr txBox="1"/>
          <p:nvPr/>
        </p:nvSpPr>
        <p:spPr>
          <a:xfrm>
            <a:off x="9498946" y="34923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1FEB0FF-21FB-976D-2109-87D01890BAB3}"/>
              </a:ext>
            </a:extLst>
          </p:cNvPr>
          <p:cNvSpPr txBox="1"/>
          <p:nvPr/>
        </p:nvSpPr>
        <p:spPr>
          <a:xfrm>
            <a:off x="9558575" y="43095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➃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1D49A00-56B9-40F3-490D-693D5A0FDA3E}"/>
              </a:ext>
            </a:extLst>
          </p:cNvPr>
          <p:cNvSpPr txBox="1"/>
          <p:nvPr/>
        </p:nvSpPr>
        <p:spPr>
          <a:xfrm>
            <a:off x="9534765" y="49815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00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7FCEBC3-855F-B2E7-F60F-63EF63B9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4" y="925539"/>
            <a:ext cx="8215978" cy="49419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0FC04D5-9E4A-321B-C413-B06729BE6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4" y="383685"/>
            <a:ext cx="676715" cy="64623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F51860B-A93A-9407-1BDA-3C3B3656E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043" y="1786115"/>
            <a:ext cx="1402202" cy="7132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3DEED32-F114-2247-8BC4-69189B37F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685" y="1060966"/>
            <a:ext cx="1402202" cy="7132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A009625-5DCE-C20C-4C3D-C3539E836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685" y="6203515"/>
            <a:ext cx="1402202" cy="713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926FDDA-3410-F0AF-4FF3-39626EA8B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043" y="3863232"/>
            <a:ext cx="1402202" cy="7132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F97820C-EF14-062E-33B3-C83FB8766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138" y="3185486"/>
            <a:ext cx="1402202" cy="71329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AE57530-AD80-7459-AB6A-3E9D457EF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397" y="2526603"/>
            <a:ext cx="1402202" cy="7132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0E5A5C0-BB58-FD06-45C7-176DBCDC4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043" y="5226080"/>
            <a:ext cx="1402202" cy="71329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DE21880-003E-C9BF-D9BA-683AF41F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043" y="4510070"/>
            <a:ext cx="1402202" cy="71329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C06758-59BA-1F94-9D54-6CFA6B2DC185}"/>
              </a:ext>
            </a:extLst>
          </p:cNvPr>
          <p:cNvSpPr txBox="1"/>
          <p:nvPr/>
        </p:nvSpPr>
        <p:spPr>
          <a:xfrm>
            <a:off x="8470295" y="760430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</a:t>
            </a:r>
            <a:r>
              <a:rPr lang="en-US" altLang="ja-JP" sz="1600" dirty="0">
                <a:solidFill>
                  <a:srgbClr val="0000FF"/>
                </a:solidFill>
              </a:rPr>
              <a:t>MENU</a:t>
            </a:r>
            <a:r>
              <a:rPr lang="ja-JP" altLang="en-US" sz="1600" dirty="0">
                <a:solidFill>
                  <a:srgbClr val="0000FF"/>
                </a:solidFill>
              </a:rPr>
              <a:t>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B8F6D4-2FD7-B4CB-D5E8-78D1DF960E84}"/>
              </a:ext>
            </a:extLst>
          </p:cNvPr>
          <p:cNvSpPr txBox="1"/>
          <p:nvPr/>
        </p:nvSpPr>
        <p:spPr>
          <a:xfrm>
            <a:off x="8521138" y="1490021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「商品」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EB13F4-33A0-20B4-0E1A-B92EAD570BBB}"/>
              </a:ext>
            </a:extLst>
          </p:cNvPr>
          <p:cNvSpPr txBox="1"/>
          <p:nvPr/>
        </p:nvSpPr>
        <p:spPr>
          <a:xfrm>
            <a:off x="8431567" y="2239263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「ユーザー」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773D99-63DE-767A-A4BB-17A14E4E799F}"/>
              </a:ext>
            </a:extLst>
          </p:cNvPr>
          <p:cNvSpPr txBox="1"/>
          <p:nvPr/>
        </p:nvSpPr>
        <p:spPr>
          <a:xfrm>
            <a:off x="8447832" y="2949177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「お知らせ」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4CC4A1-0A7E-61B6-0CDB-A7BFCFAE4EFB}"/>
              </a:ext>
            </a:extLst>
          </p:cNvPr>
          <p:cNvSpPr txBox="1"/>
          <p:nvPr/>
        </p:nvSpPr>
        <p:spPr>
          <a:xfrm>
            <a:off x="8447832" y="3584555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「カート」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lang="ja-JP" altLang="en-US" sz="1600" dirty="0">
                <a:solidFill>
                  <a:srgbClr val="0000FF"/>
                </a:solidFill>
              </a:rPr>
              <a:t>ボタン</a:t>
            </a:r>
            <a:r>
              <a:rPr kumimoji="1" lang="ja-JP" altLang="en-US" sz="1600" dirty="0">
                <a:solidFill>
                  <a:srgbClr val="0000FF"/>
                </a:solidFill>
              </a:rPr>
              <a:t>押下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9AB193-3DD1-D0EB-FF8B-CF29F24E9CAD}"/>
              </a:ext>
            </a:extLst>
          </p:cNvPr>
          <p:cNvSpPr txBox="1"/>
          <p:nvPr/>
        </p:nvSpPr>
        <p:spPr>
          <a:xfrm>
            <a:off x="8468557" y="4222354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「削除」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A027EE-B54D-7082-AEC6-9A6EBD890A45}"/>
              </a:ext>
            </a:extLst>
          </p:cNvPr>
          <p:cNvSpPr txBox="1"/>
          <p:nvPr/>
        </p:nvSpPr>
        <p:spPr>
          <a:xfrm>
            <a:off x="8447832" y="4915498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「購入」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3547BCE-122C-5A19-9E2B-C9F18535E84D}"/>
              </a:ext>
            </a:extLst>
          </p:cNvPr>
          <p:cNvSpPr txBox="1"/>
          <p:nvPr/>
        </p:nvSpPr>
        <p:spPr>
          <a:xfrm>
            <a:off x="8468557" y="5675232"/>
            <a:ext cx="1326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「お買い物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lang="ja-JP" altLang="en-US" sz="1600" dirty="0">
                <a:solidFill>
                  <a:srgbClr val="0000FF"/>
                </a:solidFill>
              </a:rPr>
              <a:t>を続ける」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AA3949-4AAE-6CE0-2315-101B46530BA6}"/>
              </a:ext>
            </a:extLst>
          </p:cNvPr>
          <p:cNvSpPr txBox="1"/>
          <p:nvPr/>
        </p:nvSpPr>
        <p:spPr>
          <a:xfrm>
            <a:off x="9456828" y="119237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①⑥③➃⑦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742B14-69EC-DCF5-3CAA-03DD15822C5C}"/>
              </a:ext>
            </a:extLst>
          </p:cNvPr>
          <p:cNvSpPr txBox="1"/>
          <p:nvPr/>
        </p:nvSpPr>
        <p:spPr>
          <a:xfrm>
            <a:off x="9505712" y="190968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⑥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18D2E87-72D5-85B2-C882-0623D2B0E375}"/>
              </a:ext>
            </a:extLst>
          </p:cNvPr>
          <p:cNvSpPr txBox="1"/>
          <p:nvPr/>
        </p:nvSpPr>
        <p:spPr>
          <a:xfrm>
            <a:off x="9505711" y="26403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③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6983A6-4FDA-DE4F-72B1-986D8A16A91A}"/>
              </a:ext>
            </a:extLst>
          </p:cNvPr>
          <p:cNvSpPr txBox="1"/>
          <p:nvPr/>
        </p:nvSpPr>
        <p:spPr>
          <a:xfrm>
            <a:off x="9456828" y="33052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➃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3695257-F932-D814-D36F-0AFC8A780C27}"/>
              </a:ext>
            </a:extLst>
          </p:cNvPr>
          <p:cNvSpPr txBox="1"/>
          <p:nvPr/>
        </p:nvSpPr>
        <p:spPr>
          <a:xfrm>
            <a:off x="9495815" y="39822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⑦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CA384D-6D1A-79D2-EEBF-7740CB3DCCCB}"/>
              </a:ext>
            </a:extLst>
          </p:cNvPr>
          <p:cNvSpPr txBox="1"/>
          <p:nvPr/>
        </p:nvSpPr>
        <p:spPr>
          <a:xfrm>
            <a:off x="9505711" y="4670130"/>
            <a:ext cx="296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カートから削除される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353AF19-561B-53AE-97C1-44B1E440DD45}"/>
              </a:ext>
            </a:extLst>
          </p:cNvPr>
          <p:cNvSpPr txBox="1"/>
          <p:nvPr/>
        </p:nvSpPr>
        <p:spPr>
          <a:xfrm>
            <a:off x="9495814" y="53679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⑧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7FC9AA-E31B-084B-7E23-71E193B5C519}"/>
              </a:ext>
            </a:extLst>
          </p:cNvPr>
          <p:cNvSpPr txBox="1"/>
          <p:nvPr/>
        </p:nvSpPr>
        <p:spPr>
          <a:xfrm>
            <a:off x="9492100" y="63161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41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7496577-CF0E-2C3F-6741-491191F6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02" y="1114864"/>
            <a:ext cx="8047888" cy="511898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454831-BD64-BB7B-ECC3-E96C572FBFDD}"/>
              </a:ext>
            </a:extLst>
          </p:cNvPr>
          <p:cNvSpPr txBox="1"/>
          <p:nvPr/>
        </p:nvSpPr>
        <p:spPr>
          <a:xfrm>
            <a:off x="1211602" y="6531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⑧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C76E7A3-ECEE-5F4D-5FAB-E79BEEE9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289" y="2508243"/>
            <a:ext cx="1402202" cy="71329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878DB4D-6E9B-1E20-15BE-3AB63EE7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490" y="1649733"/>
            <a:ext cx="1402202" cy="7132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8E1A837-80B1-7DF5-51A4-4D374441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289" y="3396664"/>
            <a:ext cx="1402202" cy="71329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43EDA94-E583-0CF9-A5D6-A1973190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289" y="5134713"/>
            <a:ext cx="1402202" cy="7132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2CFF5D7-C747-6064-3B68-5DF20C14F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289" y="4268175"/>
            <a:ext cx="1402202" cy="71329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35C0A5-DD68-45C7-1DAA-D41F7A980817}"/>
              </a:ext>
            </a:extLst>
          </p:cNvPr>
          <p:cNvSpPr txBox="1"/>
          <p:nvPr/>
        </p:nvSpPr>
        <p:spPr>
          <a:xfrm>
            <a:off x="9208014" y="1344598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</a:t>
            </a:r>
            <a:r>
              <a:rPr lang="en-US" altLang="ja-JP" sz="1600" dirty="0">
                <a:solidFill>
                  <a:srgbClr val="0000FF"/>
                </a:solidFill>
              </a:rPr>
              <a:t>MENU</a:t>
            </a:r>
            <a:r>
              <a:rPr lang="ja-JP" altLang="en-US" sz="1600" dirty="0">
                <a:solidFill>
                  <a:srgbClr val="0000FF"/>
                </a:solidFill>
              </a:rPr>
              <a:t>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DFD584-E9E8-7829-63A9-CEF3412576FF}"/>
              </a:ext>
            </a:extLst>
          </p:cNvPr>
          <p:cNvSpPr txBox="1"/>
          <p:nvPr/>
        </p:nvSpPr>
        <p:spPr>
          <a:xfrm>
            <a:off x="9282289" y="2208269"/>
            <a:ext cx="13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「商品」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4178E6-00EE-767E-5444-9EAE94310431}"/>
              </a:ext>
            </a:extLst>
          </p:cNvPr>
          <p:cNvSpPr txBox="1"/>
          <p:nvPr/>
        </p:nvSpPr>
        <p:spPr>
          <a:xfrm>
            <a:off x="9233752" y="3068210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「ユーザー」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CFF56D-9CA9-37C5-8075-99F709FCFE5A}"/>
              </a:ext>
            </a:extLst>
          </p:cNvPr>
          <p:cNvSpPr txBox="1"/>
          <p:nvPr/>
        </p:nvSpPr>
        <p:spPr>
          <a:xfrm>
            <a:off x="9233752" y="3943665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「お知らせ」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C03D996-23BE-F025-D511-C04C1F05FA0A}"/>
              </a:ext>
            </a:extLst>
          </p:cNvPr>
          <p:cNvSpPr txBox="1"/>
          <p:nvPr/>
        </p:nvSpPr>
        <p:spPr>
          <a:xfrm>
            <a:off x="9215971" y="4796369"/>
            <a:ext cx="171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「カート」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lang="ja-JP" altLang="en-US" sz="1600" dirty="0">
                <a:solidFill>
                  <a:srgbClr val="0000FF"/>
                </a:solidFill>
              </a:rPr>
              <a:t>ボタン</a:t>
            </a:r>
            <a:r>
              <a:rPr kumimoji="1" lang="ja-JP" altLang="en-US" sz="1600" dirty="0">
                <a:solidFill>
                  <a:srgbClr val="0000FF"/>
                </a:solidFill>
              </a:rPr>
              <a:t>押下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0DB9F739-FC5E-C900-93E8-E4F9D23F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289" y="6233849"/>
            <a:ext cx="1402202" cy="71329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12186FF-4616-558B-992D-86D6D4C6197B}"/>
              </a:ext>
            </a:extLst>
          </p:cNvPr>
          <p:cNvSpPr txBox="1"/>
          <p:nvPr/>
        </p:nvSpPr>
        <p:spPr>
          <a:xfrm>
            <a:off x="9215971" y="5664281"/>
            <a:ext cx="1326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00FF"/>
                </a:solidFill>
              </a:rPr>
              <a:t>「トップページへ戻る」</a:t>
            </a:r>
            <a:endParaRPr lang="en-US" altLang="ja-JP" sz="1600" dirty="0">
              <a:solidFill>
                <a:srgbClr val="0000FF"/>
              </a:solidFill>
            </a:endParaRPr>
          </a:p>
          <a:p>
            <a:r>
              <a:rPr kumimoji="1" lang="ja-JP" altLang="en-US" sz="1600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E9CE300-E12B-54B2-0289-458807AF57B7}"/>
              </a:ext>
            </a:extLst>
          </p:cNvPr>
          <p:cNvSpPr txBox="1"/>
          <p:nvPr/>
        </p:nvSpPr>
        <p:spPr>
          <a:xfrm>
            <a:off x="10229850" y="174287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①⑥③➃⑦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5DB285-B970-8C83-DE35-BC323A89C575}"/>
              </a:ext>
            </a:extLst>
          </p:cNvPr>
          <p:cNvSpPr txBox="1"/>
          <p:nvPr/>
        </p:nvSpPr>
        <p:spPr>
          <a:xfrm>
            <a:off x="10245492" y="26220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⑥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7A3FD6-2FBE-6F4B-535B-461600015A8E}"/>
              </a:ext>
            </a:extLst>
          </p:cNvPr>
          <p:cNvSpPr txBox="1"/>
          <p:nvPr/>
        </p:nvSpPr>
        <p:spPr>
          <a:xfrm>
            <a:off x="10245492" y="35274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③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7B6DFD1-2E05-3C59-08C3-D218C861FBD3}"/>
              </a:ext>
            </a:extLst>
          </p:cNvPr>
          <p:cNvSpPr txBox="1"/>
          <p:nvPr/>
        </p:nvSpPr>
        <p:spPr>
          <a:xfrm>
            <a:off x="10229850" y="439951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➃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D0FFA35-9798-231B-BE3F-3148C31B30CF}"/>
              </a:ext>
            </a:extLst>
          </p:cNvPr>
          <p:cNvSpPr txBox="1"/>
          <p:nvPr/>
        </p:nvSpPr>
        <p:spPr>
          <a:xfrm>
            <a:off x="10229849" y="52580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⑦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BCC1D4A-998E-74D7-D786-1D4ADB29E8B1}"/>
              </a:ext>
            </a:extLst>
          </p:cNvPr>
          <p:cNvSpPr txBox="1"/>
          <p:nvPr/>
        </p:nvSpPr>
        <p:spPr>
          <a:xfrm>
            <a:off x="10229848" y="63596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7214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D8EE69BC283D64A8F718FF85DC2E0FC" ma:contentTypeVersion="10" ma:contentTypeDescription="新しいドキュメントを作成します。" ma:contentTypeScope="" ma:versionID="c852b36af8b00f4668f1e9fcb434673b">
  <xsd:schema xmlns:xsd="http://www.w3.org/2001/XMLSchema" xmlns:xs="http://www.w3.org/2001/XMLSchema" xmlns:p="http://schemas.microsoft.com/office/2006/metadata/properties" xmlns:ns2="dd2bb5cc-2cc9-4203-b9cf-026768682d07" xmlns:ns3="b14e536b-8a88-4e40-866f-12fe953b0c75" targetNamespace="http://schemas.microsoft.com/office/2006/metadata/properties" ma:root="true" ma:fieldsID="9de4ea8e8c79ebdc4e8ef12806fd3143" ns2:_="" ns3:_="">
    <xsd:import namespace="dd2bb5cc-2cc9-4203-b9cf-026768682d07"/>
    <xsd:import namespace="b14e536b-8a88-4e40-866f-12fe953b0c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bb5cc-2cc9-4203-b9cf-026768682d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7a3d4e50-da24-4b51-9333-67165e7dee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e536b-8a88-4e40-866f-12fe953b0c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3e6c6a-887b-444c-9595-284517e17a8a}" ma:internalName="TaxCatchAll" ma:showField="CatchAllData" ma:web="b14e536b-8a88-4e40-866f-12fe953b0c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4e536b-8a88-4e40-866f-12fe953b0c75" xsi:nil="true"/>
    <lcf76f155ced4ddcb4097134ff3c332f xmlns="dd2bb5cc-2cc9-4203-b9cf-026768682d0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863C39-D93D-4E86-A52D-A6CD6CB5FF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CBC91C-4DFF-4A0B-BA5A-9A8F52F7B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2bb5cc-2cc9-4203-b9cf-026768682d07"/>
    <ds:schemaRef ds:uri="b14e536b-8a88-4e40-866f-12fe953b0c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990B-0932-449F-82A3-3C876056DF3A}">
  <ds:schemaRefs>
    <ds:schemaRef ds:uri="http://schemas.microsoft.com/office/2006/metadata/properties"/>
    <ds:schemaRef ds:uri="http://schemas.microsoft.com/office/infopath/2007/PartnerControls"/>
    <ds:schemaRef ds:uri="b14e536b-8a88-4e40-866f-12fe953b0c75"/>
    <ds:schemaRef ds:uri="dd2bb5cc-2cc9-4203-b9cf-026768682d0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7065</TotalTime>
  <Words>510</Words>
  <Application>Microsoft Office PowerPoint</Application>
  <PresentationFormat>ワイド画面</PresentationFormat>
  <Paragraphs>196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企画  主婦と家電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データベース演習</dc:title>
  <dc:creator>新納　美佳</dc:creator>
  <cp:lastModifiedBy>波多江 蓮樹</cp:lastModifiedBy>
  <cp:revision>192</cp:revision>
  <cp:lastPrinted>2019-05-22T11:03:37Z</cp:lastPrinted>
  <dcterms:created xsi:type="dcterms:W3CDTF">2016-10-18T07:14:20Z</dcterms:created>
  <dcterms:modified xsi:type="dcterms:W3CDTF">2022-12-12T08:24:45Z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0x0101007B28622D64F138498F7FCBDAAE006B16</vt:lpwstr>
  </property>
</Properties>
</file>