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sldIdLst>
    <p:sldId id="256" r:id="rId4"/>
    <p:sldId id="257" r:id="rId5"/>
    <p:sldId id="258" r:id="rId6"/>
    <p:sldId id="259" r:id="rId7"/>
    <p:sldId id="260"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1568EB-D137-4884-93C3-E20C28811FFB}" v="26" dt="2022-12-12T04:33:43.962"/>
    <p1510:client id="{E641319F-877C-486A-A723-3FE40C052B4F}" v="1" dt="2022-12-12T00:45:22.70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波多江 蓮樹" userId="S::2101195@s.asojuku.ac.jp::85847959-7041-4b73-ba58-9bdfe8eb48ff" providerId="AD" clId="Web-{731568EB-D137-4884-93C3-E20C28811FFB}"/>
    <pc:docChg chg="modSld">
      <pc:chgData name="波多江 蓮樹" userId="S::2101195@s.asojuku.ac.jp::85847959-7041-4b73-ba58-9bdfe8eb48ff" providerId="AD" clId="Web-{731568EB-D137-4884-93C3-E20C28811FFB}" dt="2022-12-12T04:33:43.962" v="13" actId="20577"/>
      <pc:docMkLst>
        <pc:docMk/>
      </pc:docMkLst>
      <pc:sldChg chg="modSp">
        <pc:chgData name="波多江 蓮樹" userId="S::2101195@s.asojuku.ac.jp::85847959-7041-4b73-ba58-9bdfe8eb48ff" providerId="AD" clId="Web-{731568EB-D137-4884-93C3-E20C28811FFB}" dt="2022-12-12T04:32:38.366" v="0" actId="1076"/>
        <pc:sldMkLst>
          <pc:docMk/>
          <pc:sldMk cId="3465061771" sldId="258"/>
        </pc:sldMkLst>
        <pc:graphicFrameChg chg="mod">
          <ac:chgData name="波多江 蓮樹" userId="S::2101195@s.asojuku.ac.jp::85847959-7041-4b73-ba58-9bdfe8eb48ff" providerId="AD" clId="Web-{731568EB-D137-4884-93C3-E20C28811FFB}" dt="2022-12-12T04:32:38.366" v="0" actId="1076"/>
          <ac:graphicFrameMkLst>
            <pc:docMk/>
            <pc:sldMk cId="3465061771" sldId="258"/>
            <ac:graphicFrameMk id="20" creationId="{98FD4C8C-BC1C-39D5-9213-CC69C3BFD28A}"/>
          </ac:graphicFrameMkLst>
        </pc:graphicFrameChg>
      </pc:sldChg>
      <pc:sldChg chg="modSp">
        <pc:chgData name="波多江 蓮樹" userId="S::2101195@s.asojuku.ac.jp::85847959-7041-4b73-ba58-9bdfe8eb48ff" providerId="AD" clId="Web-{731568EB-D137-4884-93C3-E20C28811FFB}" dt="2022-12-12T04:33:43.962" v="13" actId="20577"/>
        <pc:sldMkLst>
          <pc:docMk/>
          <pc:sldMk cId="2463603538" sldId="261"/>
        </pc:sldMkLst>
        <pc:spChg chg="mod">
          <ac:chgData name="波多江 蓮樹" userId="S::2101195@s.asojuku.ac.jp::85847959-7041-4b73-ba58-9bdfe8eb48ff" providerId="AD" clId="Web-{731568EB-D137-4884-93C3-E20C28811FFB}" dt="2022-12-12T04:33:38.977" v="12" actId="20577"/>
          <ac:spMkLst>
            <pc:docMk/>
            <pc:sldMk cId="2463603538" sldId="261"/>
            <ac:spMk id="5" creationId="{715A59FA-F88D-419B-BFA9-F518D7CB591A}"/>
          </ac:spMkLst>
        </pc:spChg>
        <pc:spChg chg="mod">
          <ac:chgData name="波多江 蓮樹" userId="S::2101195@s.asojuku.ac.jp::85847959-7041-4b73-ba58-9bdfe8eb48ff" providerId="AD" clId="Web-{731568EB-D137-4884-93C3-E20C28811FFB}" dt="2022-12-12T04:33:43.962" v="13" actId="20577"/>
          <ac:spMkLst>
            <pc:docMk/>
            <pc:sldMk cId="2463603538" sldId="261"/>
            <ac:spMk id="6" creationId="{4C9BE0C1-3C54-49DF-8F11-DA750EF17AA2}"/>
          </ac:spMkLst>
        </pc:spChg>
      </pc:sldChg>
    </pc:docChg>
  </pc:docChgLst>
  <pc:docChgLst>
    <pc:chgData name="波多江 蓮樹" userId="S::2101195@s.asojuku.ac.jp::85847959-7041-4b73-ba58-9bdfe8eb48ff" providerId="AD" clId="Web-{E641319F-877C-486A-A723-3FE40C052B4F}"/>
    <pc:docChg chg="modSld">
      <pc:chgData name="波多江 蓮樹" userId="S::2101195@s.asojuku.ac.jp::85847959-7041-4b73-ba58-9bdfe8eb48ff" providerId="AD" clId="Web-{E641319F-877C-486A-A723-3FE40C052B4F}" dt="2022-12-12T00:45:22.707" v="0" actId="14100"/>
      <pc:docMkLst>
        <pc:docMk/>
      </pc:docMkLst>
      <pc:sldChg chg="modSp">
        <pc:chgData name="波多江 蓮樹" userId="S::2101195@s.asojuku.ac.jp::85847959-7041-4b73-ba58-9bdfe8eb48ff" providerId="AD" clId="Web-{E641319F-877C-486A-A723-3FE40C052B4F}" dt="2022-12-12T00:45:22.707" v="0" actId="14100"/>
        <pc:sldMkLst>
          <pc:docMk/>
          <pc:sldMk cId="2463603538" sldId="261"/>
        </pc:sldMkLst>
        <pc:spChg chg="mod">
          <ac:chgData name="波多江 蓮樹" userId="S::2101195@s.asojuku.ac.jp::85847959-7041-4b73-ba58-9bdfe8eb48ff" providerId="AD" clId="Web-{E641319F-877C-486A-A723-3FE40C052B4F}" dt="2022-12-12T00:45:22.707" v="0" actId="14100"/>
          <ac:spMkLst>
            <pc:docMk/>
            <pc:sldMk cId="2463603538" sldId="261"/>
            <ac:spMk id="5" creationId="{715A59FA-F88D-419B-BFA9-F518D7CB59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69126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42630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798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289421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3682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1231699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833789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12820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271007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71451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21960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56864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95534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9069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9588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248A6B7-8BD8-44E4-8BA3-40A90FFB5A2E}" type="datetimeFigureOut">
              <a:rPr kumimoji="1" lang="ja-JP" altLang="en-US" smtClean="0"/>
              <a:t>2022/12/14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77449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48A6B7-8BD8-44E4-8BA3-40A90FFB5A2E}" type="datetimeFigureOut">
              <a:rPr kumimoji="1" lang="ja-JP" altLang="en-US" smtClean="0"/>
              <a:t>2022/12/14</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A71B67-6146-4AAA-BBFC-59AA93715E5C}" type="slidenum">
              <a:rPr kumimoji="1" lang="ja-JP" altLang="en-US" smtClean="0"/>
              <a:t>‹#›</a:t>
            </a:fld>
            <a:endParaRPr kumimoji="1" lang="ja-JP" altLang="en-US"/>
          </a:p>
        </p:txBody>
      </p:sp>
    </p:spTree>
    <p:extLst>
      <p:ext uri="{BB962C8B-B14F-4D97-AF65-F5344CB8AC3E}">
        <p14:creationId xmlns:p14="http://schemas.microsoft.com/office/powerpoint/2010/main" val="31325425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ark-amami-8485.kill.jp/index.html" TargetMode="External"/><Relationship Id="rId2" Type="http://schemas.openxmlformats.org/officeDocument/2006/relationships/hyperlink" Target="https://github.com/ASO2201117/sistem_kaihathu_3han&#16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3013" y="1628775"/>
            <a:ext cx="8915399" cy="2262781"/>
          </a:xfrm>
        </p:spPr>
        <p:txBody>
          <a:bodyPr>
            <a:normAutofit/>
          </a:bodyPr>
          <a:lstStyle/>
          <a:p>
            <a:r>
              <a:rPr kumimoji="1" lang="ja-JP" altLang="en-US" dirty="0"/>
              <a:t>主婦向け家電の</a:t>
            </a:r>
            <a:br>
              <a:rPr kumimoji="1" lang="en-US" altLang="ja-JP" dirty="0"/>
            </a:br>
            <a:r>
              <a:rPr kumimoji="1" lang="ja-JP" altLang="en-US" dirty="0"/>
              <a:t>システムの開発</a:t>
            </a:r>
          </a:p>
        </p:txBody>
      </p:sp>
      <p:sp>
        <p:nvSpPr>
          <p:cNvPr id="3" name="サブタイトル 2"/>
          <p:cNvSpPr>
            <a:spLocks noGrp="1"/>
          </p:cNvSpPr>
          <p:nvPr>
            <p:ph type="subTitle" idx="1"/>
          </p:nvPr>
        </p:nvSpPr>
        <p:spPr>
          <a:xfrm>
            <a:off x="2579688" y="4310654"/>
            <a:ext cx="8915399" cy="1126283"/>
          </a:xfrm>
        </p:spPr>
        <p:txBody>
          <a:bodyPr>
            <a:normAutofit/>
          </a:bodyPr>
          <a:lstStyle/>
          <a:p>
            <a:r>
              <a:rPr kumimoji="1" lang="ja-JP" altLang="en-US" sz="2400" dirty="0"/>
              <a:t>チーム：</a:t>
            </a:r>
            <a:r>
              <a:rPr lang="en-US" altLang="ja-JP" sz="2400" dirty="0"/>
              <a:t>3</a:t>
            </a:r>
            <a:r>
              <a:rPr lang="ja-JP" altLang="en-US" sz="2400" dirty="0"/>
              <a:t>班</a:t>
            </a:r>
            <a:endParaRPr kumimoji="1" lang="en-US" altLang="ja-JP" sz="2400" dirty="0"/>
          </a:p>
          <a:p>
            <a:r>
              <a:rPr lang="ja-JP" altLang="en-US" sz="2400" dirty="0"/>
              <a:t>メンバ：井川、前田、田中、波多江</a:t>
            </a:r>
            <a:endParaRPr kumimoji="1" lang="ja-JP" altLang="en-US" sz="2400" dirty="0"/>
          </a:p>
        </p:txBody>
      </p:sp>
    </p:spTree>
    <p:extLst>
      <p:ext uri="{BB962C8B-B14F-4D97-AF65-F5344CB8AC3E}">
        <p14:creationId xmlns:p14="http://schemas.microsoft.com/office/powerpoint/2010/main" val="23830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開発概要</a:t>
            </a:r>
          </a:p>
        </p:txBody>
      </p:sp>
      <p:sp>
        <p:nvSpPr>
          <p:cNvPr id="3" name="コンテンツ プレースホルダー 2"/>
          <p:cNvSpPr>
            <a:spLocks noGrp="1"/>
          </p:cNvSpPr>
          <p:nvPr>
            <p:ph idx="1"/>
          </p:nvPr>
        </p:nvSpPr>
        <p:spPr/>
        <p:txBody>
          <a:bodyPr>
            <a:normAutofit/>
          </a:bodyPr>
          <a:lstStyle/>
          <a:p>
            <a:r>
              <a:rPr kumimoji="1" lang="ja-JP" altLang="en-US" sz="2800" dirty="0"/>
              <a:t>このシステムは</a:t>
            </a:r>
            <a:r>
              <a:rPr lang="ja-JP" altLang="en-US" sz="2800" dirty="0"/>
              <a:t>主婦</a:t>
            </a:r>
            <a:r>
              <a:rPr kumimoji="1" lang="ja-JP" altLang="en-US" sz="2800" dirty="0"/>
              <a:t>を対象とし、家電</a:t>
            </a:r>
            <a:r>
              <a:rPr lang="ja-JP" altLang="en-US" sz="2800" dirty="0"/>
              <a:t>の販売を行うショッピングサイトの開発を行いました。</a:t>
            </a:r>
            <a:endParaRPr lang="en-US" altLang="ja-JP" sz="2800" dirty="0"/>
          </a:p>
          <a:p>
            <a:endParaRPr kumimoji="1" lang="en-US" altLang="ja-JP" sz="2800" dirty="0"/>
          </a:p>
          <a:p>
            <a:r>
              <a:rPr kumimoji="1" lang="ja-JP" altLang="en-US" sz="2800" dirty="0"/>
              <a:t>以下の機能を開発する</a:t>
            </a:r>
            <a:endParaRPr kumimoji="1" lang="en-US" altLang="ja-JP" sz="2800" dirty="0"/>
          </a:p>
          <a:p>
            <a:pPr lvl="1">
              <a:buFont typeface="Wingdings" panose="05000000000000000000" pitchFamily="2" charset="2"/>
              <a:buChar char="Ø"/>
            </a:pPr>
            <a:r>
              <a:rPr lang="ja-JP" altLang="en-US" sz="2800" dirty="0"/>
              <a:t>ログイン機能</a:t>
            </a:r>
            <a:endParaRPr lang="en-US" altLang="ja-JP" sz="2800" dirty="0"/>
          </a:p>
          <a:p>
            <a:pPr lvl="1">
              <a:buFont typeface="Wingdings" panose="05000000000000000000" pitchFamily="2" charset="2"/>
              <a:buChar char="Ø"/>
            </a:pPr>
            <a:r>
              <a:rPr kumimoji="1" lang="ja-JP" altLang="en-US" sz="2800" dirty="0"/>
              <a:t>商品表示機能</a:t>
            </a:r>
            <a:endParaRPr kumimoji="1" lang="en-US" altLang="ja-JP" sz="2800" dirty="0"/>
          </a:p>
          <a:p>
            <a:pPr lvl="1">
              <a:buFont typeface="Wingdings" panose="05000000000000000000" pitchFamily="2" charset="2"/>
              <a:buChar char="Ø"/>
            </a:pPr>
            <a:r>
              <a:rPr lang="ja-JP" altLang="en-US" sz="2800" dirty="0"/>
              <a:t>カート機能</a:t>
            </a:r>
            <a:endParaRPr lang="en-US" altLang="ja-JP" sz="2800" dirty="0"/>
          </a:p>
        </p:txBody>
      </p:sp>
    </p:spTree>
    <p:extLst>
      <p:ext uri="{BB962C8B-B14F-4D97-AF65-F5344CB8AC3E}">
        <p14:creationId xmlns:p14="http://schemas.microsoft.com/office/powerpoint/2010/main" val="115144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開発スケジュール（予定と実績）</a:t>
            </a:r>
          </a:p>
        </p:txBody>
      </p:sp>
      <p:pic>
        <p:nvPicPr>
          <p:cNvPr id="16" name="コンテンツ プレースホルダー 15">
            <a:extLst>
              <a:ext uri="{FF2B5EF4-FFF2-40B4-BE49-F238E27FC236}">
                <a16:creationId xmlns:a16="http://schemas.microsoft.com/office/drawing/2014/main" id="{76EADAFD-432E-7150-5397-657887363AB7}"/>
              </a:ext>
            </a:extLst>
          </p:cNvPr>
          <p:cNvPicPr>
            <a:picLocks noGrp="1" noChangeAspect="1"/>
          </p:cNvPicPr>
          <p:nvPr>
            <p:ph idx="1"/>
          </p:nvPr>
        </p:nvPicPr>
        <p:blipFill>
          <a:blip r:embed="rId2"/>
          <a:stretch>
            <a:fillRect/>
          </a:stretch>
        </p:blipFill>
        <p:spPr>
          <a:xfrm>
            <a:off x="847724" y="2638050"/>
            <a:ext cx="10949237" cy="2301510"/>
          </a:xfrm>
        </p:spPr>
      </p:pic>
    </p:spTree>
    <p:extLst>
      <p:ext uri="{BB962C8B-B14F-4D97-AF65-F5344CB8AC3E}">
        <p14:creationId xmlns:p14="http://schemas.microsoft.com/office/powerpoint/2010/main" val="346506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工夫した</a:t>
            </a:r>
            <a:r>
              <a:rPr lang="ja-JP" altLang="en-US" dirty="0"/>
              <a:t>点</a:t>
            </a:r>
            <a:endParaRPr kumimoji="1" lang="ja-JP" altLang="en-US" dirty="0"/>
          </a:p>
        </p:txBody>
      </p:sp>
      <p:sp>
        <p:nvSpPr>
          <p:cNvPr id="3" name="コンテンツ プレースホルダー 2"/>
          <p:cNvSpPr>
            <a:spLocks noGrp="1"/>
          </p:cNvSpPr>
          <p:nvPr>
            <p:ph idx="1"/>
          </p:nvPr>
        </p:nvSpPr>
        <p:spPr>
          <a:xfrm>
            <a:off x="2592925" y="994886"/>
            <a:ext cx="8911686" cy="4949610"/>
          </a:xfrm>
        </p:spPr>
        <p:txBody>
          <a:bodyPr>
            <a:normAutofit/>
          </a:bodyPr>
          <a:lstStyle/>
          <a:p>
            <a:pPr marL="0" indent="0">
              <a:buNone/>
            </a:pPr>
            <a:endParaRPr kumimoji="1" lang="en-US" altLang="ja-JP" sz="2800" dirty="0"/>
          </a:p>
          <a:p>
            <a:endParaRPr lang="en-US" altLang="ja-JP" sz="2800" dirty="0"/>
          </a:p>
          <a:p>
            <a:endParaRPr lang="en-US" altLang="ja-JP" sz="2800" dirty="0"/>
          </a:p>
          <a:p>
            <a:r>
              <a:rPr kumimoji="1" lang="ja-JP" altLang="en-US" sz="2800" dirty="0"/>
              <a:t>全体的に見やすく可愛らしいデザインにし、利用者にまた使いたいと思って頂けるサイトに仕上げました。</a:t>
            </a:r>
            <a:endParaRPr kumimoji="1" lang="en-US" altLang="ja-JP" sz="2800" dirty="0"/>
          </a:p>
          <a:p>
            <a:pPr marL="0" indent="0">
              <a:buNone/>
            </a:pPr>
            <a:endParaRPr lang="en-US" altLang="ja-JP" sz="2800" dirty="0"/>
          </a:p>
          <a:p>
            <a:pPr marL="0" indent="0">
              <a:buNone/>
            </a:pPr>
            <a:r>
              <a:rPr lang="ja-JP" altLang="en-US" sz="2800" dirty="0"/>
              <a:t>　</a:t>
            </a:r>
            <a:endParaRPr kumimoji="1" lang="en-US" altLang="ja-JP" sz="2800" dirty="0"/>
          </a:p>
          <a:p>
            <a:pPr lvl="1"/>
            <a:endParaRPr lang="en-US" altLang="ja-JP" sz="2800" dirty="0"/>
          </a:p>
          <a:p>
            <a:pPr lvl="1"/>
            <a:endParaRPr kumimoji="1" lang="en-US" altLang="ja-JP" sz="2800" dirty="0"/>
          </a:p>
          <a:p>
            <a:pPr lvl="1"/>
            <a:endParaRPr kumimoji="1" lang="en-US" altLang="ja-JP" sz="2800" dirty="0"/>
          </a:p>
          <a:p>
            <a:pPr lvl="1"/>
            <a:endParaRPr kumimoji="1" lang="ja-JP" altLang="en-US" sz="2800" dirty="0"/>
          </a:p>
        </p:txBody>
      </p:sp>
      <p:pic>
        <p:nvPicPr>
          <p:cNvPr id="2052" name="Picture 4">
            <a:extLst>
              <a:ext uri="{FF2B5EF4-FFF2-40B4-BE49-F238E27FC236}">
                <a16:creationId xmlns:a16="http://schemas.microsoft.com/office/drawing/2014/main" id="{D93FF6B2-9489-E25F-54C8-3831060B5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934" y="3429000"/>
            <a:ext cx="4257492" cy="320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26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苦労した点</a:t>
            </a:r>
          </a:p>
        </p:txBody>
      </p:sp>
      <p:sp>
        <p:nvSpPr>
          <p:cNvPr id="3" name="コンテンツ プレースホルダー 2"/>
          <p:cNvSpPr>
            <a:spLocks noGrp="1"/>
          </p:cNvSpPr>
          <p:nvPr>
            <p:ph idx="1"/>
          </p:nvPr>
        </p:nvSpPr>
        <p:spPr>
          <a:xfrm>
            <a:off x="2474912" y="2085975"/>
            <a:ext cx="8915400" cy="3777622"/>
          </a:xfrm>
        </p:spPr>
        <p:txBody>
          <a:bodyPr>
            <a:normAutofit/>
          </a:bodyPr>
          <a:lstStyle/>
          <a:p>
            <a:endParaRPr lang="en-US" altLang="ja-JP" sz="2800" dirty="0"/>
          </a:p>
          <a:p>
            <a:r>
              <a:rPr lang="ja-JP" altLang="en-US" sz="2800" b="0" i="0" dirty="0">
                <a:solidFill>
                  <a:srgbClr val="242424"/>
                </a:solidFill>
                <a:effectLst/>
                <a:latin typeface="-apple-system"/>
              </a:rPr>
              <a:t>苦労した点はデータベースで、ユーザー</a:t>
            </a:r>
            <a:r>
              <a:rPr lang="en-US" altLang="ja-JP" sz="2800" b="0" i="0" dirty="0">
                <a:solidFill>
                  <a:srgbClr val="242424"/>
                </a:solidFill>
                <a:effectLst/>
                <a:latin typeface="-apple-system"/>
              </a:rPr>
              <a:t>id</a:t>
            </a:r>
            <a:r>
              <a:rPr lang="ja-JP" altLang="en-US" sz="2800" b="0" i="0" dirty="0">
                <a:solidFill>
                  <a:srgbClr val="242424"/>
                </a:solidFill>
                <a:effectLst/>
                <a:latin typeface="-apple-system"/>
              </a:rPr>
              <a:t>をもとにログイン者情報を表示させるのが、苦労した点です。</a:t>
            </a:r>
            <a:endParaRPr lang="en-US" altLang="ja-JP" sz="2800" b="0" i="0" dirty="0">
              <a:solidFill>
                <a:srgbClr val="242424"/>
              </a:solidFill>
              <a:effectLst/>
              <a:latin typeface="-apple-system"/>
            </a:endParaRPr>
          </a:p>
          <a:p>
            <a:endParaRPr kumimoji="1" lang="en-US" altLang="ja-JP" sz="2800" dirty="0">
              <a:solidFill>
                <a:srgbClr val="242424"/>
              </a:solidFill>
              <a:latin typeface="-apple-system"/>
            </a:endParaRPr>
          </a:p>
          <a:p>
            <a:r>
              <a:rPr lang="ja-JP" altLang="en-US" sz="2800" dirty="0">
                <a:solidFill>
                  <a:srgbClr val="242424"/>
                </a:solidFill>
                <a:latin typeface="-apple-system"/>
              </a:rPr>
              <a:t>初めての情報が多くあり実行に移す事が出来るほどの知識を身に着けたこと</a:t>
            </a:r>
            <a:endParaRPr kumimoji="1" lang="en-US" altLang="ja-JP" sz="2800" dirty="0">
              <a:solidFill>
                <a:srgbClr val="242424"/>
              </a:solidFill>
              <a:latin typeface="-apple-system"/>
            </a:endParaRPr>
          </a:p>
          <a:p>
            <a:endParaRPr kumimoji="1" lang="en-US" altLang="ja-JP" sz="2800" dirty="0"/>
          </a:p>
          <a:p>
            <a:pPr marL="0" indent="0">
              <a:buNone/>
            </a:pPr>
            <a:endParaRPr lang="en-US" altLang="ja-JP" sz="2800" dirty="0"/>
          </a:p>
          <a:p>
            <a:endParaRPr kumimoji="1" lang="en-US" altLang="ja-JP" sz="2800" dirty="0"/>
          </a:p>
          <a:p>
            <a:pPr lvl="1"/>
            <a:endParaRPr kumimoji="1" lang="ja-JP" altLang="en-US" sz="2800" dirty="0"/>
          </a:p>
        </p:txBody>
      </p:sp>
      <p:pic>
        <p:nvPicPr>
          <p:cNvPr id="3076" name="Picture 4">
            <a:extLst>
              <a:ext uri="{FF2B5EF4-FFF2-40B4-BE49-F238E27FC236}">
                <a16:creationId xmlns:a16="http://schemas.microsoft.com/office/drawing/2014/main" id="{2D606219-15BE-8C03-176D-DF957CB5F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763" y="5159153"/>
            <a:ext cx="1074737" cy="107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65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kumimoji="1" lang="ja-JP" altLang="en-US" dirty="0"/>
              <a:t>デモンストレーション</a:t>
            </a:r>
          </a:p>
        </p:txBody>
      </p:sp>
      <p:sp>
        <p:nvSpPr>
          <p:cNvPr id="5" name="正方形/長方形 4">
            <a:extLst>
              <a:ext uri="{FF2B5EF4-FFF2-40B4-BE49-F238E27FC236}">
                <a16:creationId xmlns:a16="http://schemas.microsoft.com/office/drawing/2014/main" id="{715A59FA-F88D-419B-BFA9-F518D7CB591A}"/>
              </a:ext>
            </a:extLst>
          </p:cNvPr>
          <p:cNvSpPr/>
          <p:nvPr/>
        </p:nvSpPr>
        <p:spPr>
          <a:xfrm>
            <a:off x="1323976" y="2647950"/>
            <a:ext cx="10420350" cy="1938992"/>
          </a:xfrm>
          <a:prstGeom prst="rect">
            <a:avLst/>
          </a:prstGeom>
        </p:spPr>
        <p:txBody>
          <a:bodyPr wrap="square" lIns="91440" tIns="45720" rIns="91440" bIns="45720" anchor="t">
            <a:spAutoFit/>
          </a:bodyPr>
          <a:lstStyle/>
          <a:p>
            <a:r>
              <a:rPr lang="ja-JP" altLang="en-US" sz="2400" b="1" dirty="0">
                <a:solidFill>
                  <a:srgbClr val="FF0000"/>
                </a:solidFill>
                <a:ea typeface="メイリオ"/>
              </a:rPr>
              <a:t>Ｇｉｔｈｕｂのリンク</a:t>
            </a:r>
            <a:r>
              <a:rPr lang="en-US" altLang="ja-JP" sz="2400" b="1" dirty="0">
                <a:solidFill>
                  <a:srgbClr val="FF0000"/>
                </a:solidFill>
                <a:ea typeface="メイリオ"/>
              </a:rPr>
              <a:t>:</a:t>
            </a:r>
            <a:r>
              <a:rPr lang="en-US" altLang="ja-JP" sz="2400" b="0" i="0" u="none" strike="noStrike" dirty="0">
                <a:solidFill>
                  <a:srgbClr val="4F52B2"/>
                </a:solidFill>
                <a:effectLst/>
                <a:latin typeface="-apple-system"/>
                <a:ea typeface="メイリオ"/>
                <a:hlinkClick r:id="rId2" tooltip="https://github.com/ASO2201117/sistem_kaihathu_3han"/>
              </a:rPr>
              <a:t>https://github.com/ASO2201117/sistem_kaihathu_3han</a:t>
            </a:r>
            <a:r>
              <a:rPr lang="en-US" altLang="ja-JP" sz="2400" dirty="0">
                <a:solidFill>
                  <a:srgbClr val="4F52B2"/>
                </a:solidFill>
                <a:latin typeface="-apple-system"/>
                <a:ea typeface="メイリオ"/>
                <a:hlinkClick r:id="rId2" tooltip="https://github.com/ASO2201117/sistem_kaihathu_3han"/>
              </a:rPr>
              <a:t> </a:t>
            </a:r>
            <a:endParaRPr lang="en-US" altLang="ja-JP" sz="2400" dirty="0">
              <a:solidFill>
                <a:srgbClr val="4F52B2"/>
              </a:solidFill>
              <a:latin typeface="-apple-system"/>
              <a:ea typeface="メイリオ"/>
            </a:endParaRPr>
          </a:p>
          <a:p>
            <a:endParaRPr lang="en-US" altLang="ja-JP" b="0" i="0" u="none" strike="noStrike" dirty="0">
              <a:solidFill>
                <a:srgbClr val="4F52B2"/>
              </a:solidFill>
              <a:effectLst/>
              <a:latin typeface="-apple-system"/>
              <a:ea typeface="メイリオ"/>
            </a:endParaRPr>
          </a:p>
          <a:p>
            <a:endParaRPr lang="en-US" altLang="ja-JP" dirty="0">
              <a:solidFill>
                <a:srgbClr val="4F52B2"/>
              </a:solidFill>
              <a:latin typeface="-apple-system"/>
              <a:ea typeface="メイリオ"/>
            </a:endParaRPr>
          </a:p>
          <a:p>
            <a:endParaRPr lang="en-US" altLang="ja-JP" b="0" i="0" u="none" strike="noStrike" dirty="0">
              <a:solidFill>
                <a:srgbClr val="4F52B2"/>
              </a:solidFill>
              <a:effectLst/>
              <a:latin typeface="-apple-system"/>
              <a:ea typeface="メイリオ"/>
            </a:endParaRPr>
          </a:p>
          <a:p>
            <a:endParaRPr lang="en-US" altLang="ja-JP" b="0" i="0" u="none" strike="noStrike" dirty="0">
              <a:solidFill>
                <a:srgbClr val="4F52B2"/>
              </a:solidFill>
              <a:effectLst/>
              <a:latin typeface="-apple-system"/>
              <a:ea typeface="メイリオ"/>
            </a:endParaRPr>
          </a:p>
          <a:p>
            <a:r>
              <a:rPr lang="en-US" altLang="ja-JP" sz="2400" b="1" dirty="0">
                <a:solidFill>
                  <a:srgbClr val="FF0000"/>
                </a:solidFill>
              </a:rPr>
              <a:t>web</a:t>
            </a:r>
            <a:r>
              <a:rPr lang="ja-JP" altLang="en-US" sz="2400" b="1" dirty="0">
                <a:solidFill>
                  <a:srgbClr val="FF0000"/>
                </a:solidFill>
              </a:rPr>
              <a:t>サイトのリンク</a:t>
            </a:r>
            <a:r>
              <a:rPr lang="en-US" altLang="ja-JP" sz="2400" b="1" dirty="0">
                <a:solidFill>
                  <a:srgbClr val="FF0000"/>
                </a:solidFill>
              </a:rPr>
              <a:t>:</a:t>
            </a:r>
            <a:r>
              <a:rPr lang="ja-JP" altLang="en-US" sz="2400" dirty="0">
                <a:hlinkClick r:id="rId3"/>
              </a:rPr>
              <a:t>主婦向け家電 </a:t>
            </a:r>
            <a:r>
              <a:rPr lang="en-US" altLang="ja-JP" sz="2400" dirty="0">
                <a:hlinkClick r:id="rId3"/>
              </a:rPr>
              <a:t>(dark-amami-8485.kill.jp)</a:t>
            </a:r>
            <a:endParaRPr lang="ja-JP" altLang="en-US" sz="2400" b="1" dirty="0">
              <a:solidFill>
                <a:srgbClr val="FF0000"/>
              </a:solidFill>
            </a:endParaRPr>
          </a:p>
        </p:txBody>
      </p:sp>
    </p:spTree>
    <p:extLst>
      <p:ext uri="{BB962C8B-B14F-4D97-AF65-F5344CB8AC3E}">
        <p14:creationId xmlns:p14="http://schemas.microsoft.com/office/powerpoint/2010/main" val="246360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5" y="624110"/>
            <a:ext cx="8911687" cy="741552"/>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60000"/>
                  <a:lumOff val="40000"/>
                </a:schemeClr>
              </a:gs>
            </a:gsLst>
            <a:lin ang="10800000" scaled="1"/>
            <a:tileRect/>
          </a:gradFill>
        </p:spPr>
        <p:txBody>
          <a:bodyPr/>
          <a:lstStyle/>
          <a:p>
            <a:r>
              <a:rPr lang="ja-JP" altLang="en-US" dirty="0"/>
              <a:t>振り返り</a:t>
            </a:r>
            <a:endParaRPr kumimoji="1" lang="ja-JP" altLang="en-US" dirty="0"/>
          </a:p>
        </p:txBody>
      </p:sp>
      <p:sp>
        <p:nvSpPr>
          <p:cNvPr id="3" name="コンテンツ プレースホルダー 2"/>
          <p:cNvSpPr>
            <a:spLocks noGrp="1"/>
          </p:cNvSpPr>
          <p:nvPr>
            <p:ph idx="1"/>
          </p:nvPr>
        </p:nvSpPr>
        <p:spPr>
          <a:xfrm>
            <a:off x="2284412" y="2818218"/>
            <a:ext cx="8915400" cy="3777622"/>
          </a:xfrm>
        </p:spPr>
        <p:txBody>
          <a:bodyPr>
            <a:normAutofit/>
          </a:bodyPr>
          <a:lstStyle/>
          <a:p>
            <a:r>
              <a:rPr lang="ja-JP" altLang="en-US" sz="2800" dirty="0"/>
              <a:t>今回の開発では、チームみんながしっかり役割を　果たす事ができ、作業に行き詰まる時もありましたが、しっかり修正をしみんなで協力して完成させることができました。</a:t>
            </a:r>
            <a:endParaRPr lang="en-US" altLang="ja-JP" sz="2800" dirty="0"/>
          </a:p>
          <a:p>
            <a:r>
              <a:rPr lang="ja-JP" altLang="en-US" sz="2800"/>
              <a:t>ご指摘していただいた内容をもとに、反省点をまとめ、次回の製作に生かすことができたました。</a:t>
            </a:r>
            <a:endParaRPr lang="en-US" altLang="ja-JP" sz="2800" dirty="0"/>
          </a:p>
          <a:p>
            <a:endParaRPr lang="en-US" altLang="ja-JP" sz="2800" dirty="0"/>
          </a:p>
        </p:txBody>
      </p:sp>
    </p:spTree>
    <p:extLst>
      <p:ext uri="{BB962C8B-B14F-4D97-AF65-F5344CB8AC3E}">
        <p14:creationId xmlns:p14="http://schemas.microsoft.com/office/powerpoint/2010/main" val="3555883490"/>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0771977F30FC24FB5AC83967D487C36" ma:contentTypeVersion="3" ma:contentTypeDescription="新しいドキュメントを作成します。" ma:contentTypeScope="" ma:versionID="6d1e421a0602acfdb513bfaea3b68ed8">
  <xsd:schema xmlns:xsd="http://www.w3.org/2001/XMLSchema" xmlns:xs="http://www.w3.org/2001/XMLSchema" xmlns:p="http://schemas.microsoft.com/office/2006/metadata/properties" xmlns:ns2="6fdf9744-3251-4cb5-b8da-dc3a4634793b" targetNamespace="http://schemas.microsoft.com/office/2006/metadata/properties" ma:root="true" ma:fieldsID="d58df1fb1b6019776d7524c2b5bfb230" ns2:_="">
    <xsd:import namespace="6fdf9744-3251-4cb5-b8da-dc3a4634793b"/>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df9744-3251-4cb5-b8da-dc3a4634793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D2C665-D726-4C4B-BA46-F52E52EADCBC}">
  <ds:schemaRefs>
    <ds:schemaRef ds:uri="http://schemas.microsoft.com/sharepoint/v3/contenttype/forms"/>
  </ds:schemaRefs>
</ds:datastoreItem>
</file>

<file path=customXml/itemProps2.xml><?xml version="1.0" encoding="utf-8"?>
<ds:datastoreItem xmlns:ds="http://schemas.openxmlformats.org/officeDocument/2006/customXml" ds:itemID="{9AABCF95-A6BD-437E-9D32-5D5F3A1C87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df9744-3251-4cb5-b8da-dc3a463479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252</TotalTime>
  <Words>226</Words>
  <Application>Microsoft Office PowerPoint</Application>
  <PresentationFormat>ワイド画面</PresentationFormat>
  <Paragraphs>37</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-apple-system</vt:lpstr>
      <vt:lpstr>Arial</vt:lpstr>
      <vt:lpstr>Century Gothic</vt:lpstr>
      <vt:lpstr>Wingdings</vt:lpstr>
      <vt:lpstr>Wingdings 3</vt:lpstr>
      <vt:lpstr>ウィスプ</vt:lpstr>
      <vt:lpstr>主婦向け家電の システムの開発</vt:lpstr>
      <vt:lpstr>開発概要</vt:lpstr>
      <vt:lpstr>開発スケジュール（予定と実績）</vt:lpstr>
      <vt:lpstr>工夫した点</vt:lpstr>
      <vt:lpstr>苦労した点</vt:lpstr>
      <vt:lpstr>デモンストレーション</vt:lpstr>
      <vt:lpstr>振り返り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〇〇〇〇システムの開発</dc:title>
  <dc:creator>高橋　政博</dc:creator>
  <cp:lastModifiedBy>井川 雄斗</cp:lastModifiedBy>
  <cp:revision>20</cp:revision>
  <dcterms:created xsi:type="dcterms:W3CDTF">2020-12-02T01:38:33Z</dcterms:created>
  <dcterms:modified xsi:type="dcterms:W3CDTF">2022-12-14T01:36:18Z</dcterms:modified>
</cp:coreProperties>
</file>