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27579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403879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205665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54508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61957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300670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1037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3215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61940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56949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88C719-17E2-4AFB-A304-CE82C3AA5FE0}" type="datetimeFigureOut">
              <a:rPr kumimoji="1" lang="ja-JP" altLang="en-US" smtClean="0"/>
              <a:t>2020/9/4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408215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8C719-17E2-4AFB-A304-CE82C3AA5FE0}" type="datetimeFigureOut">
              <a:rPr kumimoji="1" lang="ja-JP" altLang="en-US" smtClean="0"/>
              <a:t>2020/9/4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B31B3-38D3-459E-99F1-A90E46E9DABE}" type="slidenum">
              <a:rPr kumimoji="1" lang="ja-JP" altLang="en-US" smtClean="0"/>
              <a:t>‹#›</a:t>
            </a:fld>
            <a:endParaRPr kumimoji="1" lang="ja-JP" altLang="en-US"/>
          </a:p>
        </p:txBody>
      </p:sp>
    </p:spTree>
    <p:extLst>
      <p:ext uri="{BB962C8B-B14F-4D97-AF65-F5344CB8AC3E}">
        <p14:creationId xmlns:p14="http://schemas.microsoft.com/office/powerpoint/2010/main" val="1139898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32182"/>
          </a:xfrm>
          <a:prstGeom prst="rect">
            <a:avLst/>
          </a:prstGeom>
        </p:spPr>
      </p:pic>
      <p:sp>
        <p:nvSpPr>
          <p:cNvPr id="2" name="タイトル 1"/>
          <p:cNvSpPr>
            <a:spLocks noGrp="1"/>
          </p:cNvSpPr>
          <p:nvPr>
            <p:ph type="ctrTitle"/>
          </p:nvPr>
        </p:nvSpPr>
        <p:spPr>
          <a:xfrm>
            <a:off x="1281953" y="2178424"/>
            <a:ext cx="9144000" cy="928128"/>
          </a:xfrm>
        </p:spPr>
        <p:txBody>
          <a:bodyPr/>
          <a:lstStyle/>
          <a:p>
            <a:r>
              <a:rPr kumimoji="1" lang="ja-JP" altLang="en-US" dirty="0" smtClean="0">
                <a:latin typeface="HGS行書体" panose="03000600000000000000" pitchFamily="66" charset="-128"/>
                <a:ea typeface="HGS行書体" panose="03000600000000000000" pitchFamily="66" charset="-128"/>
              </a:rPr>
              <a:t>こと</a:t>
            </a:r>
            <a:r>
              <a:rPr kumimoji="1" lang="ja-JP" altLang="en-US" dirty="0" err="1" smtClean="0">
                <a:latin typeface="HGS行書体" panose="03000600000000000000" pitchFamily="66" charset="-128"/>
                <a:ea typeface="HGS行書体" panose="03000600000000000000" pitchFamily="66" charset="-128"/>
              </a:rPr>
              <a:t>ろ</a:t>
            </a:r>
            <a:r>
              <a:rPr kumimoji="1" lang="ja-JP" altLang="en-US" dirty="0" smtClean="0">
                <a:latin typeface="HGS行書体" panose="03000600000000000000" pitchFamily="66" charset="-128"/>
                <a:ea typeface="HGS行書体" panose="03000600000000000000" pitchFamily="66" charset="-128"/>
              </a:rPr>
              <a:t>ことろ</a:t>
            </a:r>
            <a:endParaRPr kumimoji="1" lang="ja-JP" altLang="en-US" dirty="0">
              <a:latin typeface="HGS行書体" panose="03000600000000000000" pitchFamily="66" charset="-128"/>
              <a:ea typeface="HGS行書体" panose="03000600000000000000" pitchFamily="66" charset="-128"/>
            </a:endParaRPr>
          </a:p>
        </p:txBody>
      </p:sp>
      <p:sp>
        <p:nvSpPr>
          <p:cNvPr id="3" name="サブタイトル 2"/>
          <p:cNvSpPr>
            <a:spLocks noGrp="1"/>
          </p:cNvSpPr>
          <p:nvPr>
            <p:ph type="subTitle" idx="1"/>
          </p:nvPr>
        </p:nvSpPr>
        <p:spPr>
          <a:xfrm>
            <a:off x="1523999" y="3265861"/>
            <a:ext cx="8520954" cy="848938"/>
          </a:xfrm>
        </p:spPr>
        <p:txBody>
          <a:bodyPr>
            <a:normAutofit/>
          </a:bodyPr>
          <a:lstStyle/>
          <a:p>
            <a:r>
              <a:rPr kumimoji="1" lang="ja-JP" altLang="en-US" sz="4800" dirty="0" smtClean="0">
                <a:latin typeface="HGS行書体" panose="03000600000000000000" pitchFamily="66" charset="-128"/>
                <a:ea typeface="HGS行書体" panose="03000600000000000000" pitchFamily="66" charset="-128"/>
              </a:rPr>
              <a:t>操作説明書</a:t>
            </a:r>
            <a:endParaRPr kumimoji="1" lang="ja-JP" altLang="en-US" sz="4800" dirty="0">
              <a:latin typeface="HGS行書体" panose="03000600000000000000" pitchFamily="66" charset="-128"/>
              <a:ea typeface="HGS行書体" panose="03000600000000000000" pitchFamily="66" charset="-128"/>
            </a:endParaRPr>
          </a:p>
        </p:txBody>
      </p:sp>
    </p:spTree>
    <p:extLst>
      <p:ext uri="{BB962C8B-B14F-4D97-AF65-F5344CB8AC3E}">
        <p14:creationId xmlns:p14="http://schemas.microsoft.com/office/powerpoint/2010/main" val="275480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4815" y="110148"/>
            <a:ext cx="2986454" cy="619613"/>
          </a:xfrm>
        </p:spPr>
        <p:txBody>
          <a:bodyPr>
            <a:normAutofit fontScale="90000"/>
          </a:bodyPr>
          <a:lstStyle/>
          <a:p>
            <a:r>
              <a:rPr kumimoji="1" lang="ja-JP" altLang="en-US" b="1" dirty="0" smtClean="0">
                <a:latin typeface="HGS行書体" panose="03000600000000000000" pitchFamily="66" charset="-128"/>
                <a:ea typeface="HGS行書体" panose="03000600000000000000" pitchFamily="66" charset="-128"/>
              </a:rPr>
              <a:t>ルール説明</a:t>
            </a:r>
            <a:endParaRPr kumimoji="1" lang="ja-JP" altLang="en-US" b="1" dirty="0">
              <a:latin typeface="HGS行書体" panose="03000600000000000000" pitchFamily="66" charset="-128"/>
              <a:ea typeface="HGS行書体" panose="03000600000000000000" pitchFamily="66" charset="-128"/>
            </a:endParaRPr>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4" name="角丸四角形 3"/>
          <p:cNvSpPr/>
          <p:nvPr/>
        </p:nvSpPr>
        <p:spPr>
          <a:xfrm>
            <a:off x="3121269" y="678799"/>
            <a:ext cx="3133164" cy="49471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322730" y="1326345"/>
            <a:ext cx="11551023" cy="2501154"/>
          </a:xfrm>
        </p:spPr>
        <p:txBody>
          <a:bodyPr>
            <a:normAutofit lnSpcReduction="10000"/>
          </a:bodyPr>
          <a:lstStyle/>
          <a:p>
            <a:r>
              <a:rPr kumimoji="1" lang="ja-JP" altLang="en-US" b="1" dirty="0" smtClean="0"/>
              <a:t>プレイヤー</a:t>
            </a:r>
            <a:r>
              <a:rPr kumimoji="1" lang="ja-JP" altLang="en-US" b="1" dirty="0" smtClean="0"/>
              <a:t>は敵（牛鬼）から逃げつつ鍵を</a:t>
            </a:r>
            <a:r>
              <a:rPr kumimoji="1" lang="en-US" altLang="ja-JP" b="1" dirty="0" smtClean="0"/>
              <a:t>3</a:t>
            </a:r>
            <a:r>
              <a:rPr kumimoji="1" lang="ja-JP" altLang="en-US" b="1" dirty="0" smtClean="0"/>
              <a:t>つ集める。</a:t>
            </a:r>
            <a:endParaRPr kumimoji="1" lang="en-US" altLang="ja-JP" b="1" dirty="0" smtClean="0"/>
          </a:p>
          <a:p>
            <a:r>
              <a:rPr lang="ja-JP" altLang="en-US" b="1" dirty="0"/>
              <a:t>鍵</a:t>
            </a:r>
            <a:r>
              <a:rPr lang="ja-JP" altLang="en-US" b="1" dirty="0" smtClean="0"/>
              <a:t>を三つ</a:t>
            </a:r>
            <a:r>
              <a:rPr lang="ja-JP" altLang="en-US" b="1" dirty="0"/>
              <a:t>集</a:t>
            </a:r>
            <a:r>
              <a:rPr lang="ja-JP" altLang="en-US" b="1" dirty="0" smtClean="0"/>
              <a:t>めると鳥居の霧が晴れ、脱出できるようになる。</a:t>
            </a:r>
            <a:endParaRPr lang="en-US" altLang="ja-JP" b="1" dirty="0" smtClean="0"/>
          </a:p>
          <a:p>
            <a:r>
              <a:rPr lang="ja-JP" altLang="en-US" b="1" dirty="0"/>
              <a:t>プレイヤ</a:t>
            </a:r>
            <a:r>
              <a:rPr lang="ja-JP" altLang="en-US" b="1" dirty="0" smtClean="0"/>
              <a:t>ーは敵から攻撃を受けるとライフが減りゼロになると死亡</a:t>
            </a:r>
            <a:endParaRPr lang="en-US" altLang="ja-JP" b="1" dirty="0" smtClean="0"/>
          </a:p>
          <a:p>
            <a:r>
              <a:rPr lang="ja-JP" altLang="en-US" b="1" dirty="0" smtClean="0"/>
              <a:t>各</a:t>
            </a:r>
            <a:r>
              <a:rPr lang="ja-JP" altLang="en-US" b="1" dirty="0"/>
              <a:t>プレイヤ</a:t>
            </a:r>
            <a:r>
              <a:rPr lang="ja-JP" altLang="en-US" b="1" dirty="0" smtClean="0"/>
              <a:t>ーは通常スキルとアイテムをゲットして使える</a:t>
            </a:r>
            <a:endParaRPr lang="en-US" altLang="ja-JP" b="1" dirty="0" smtClean="0"/>
          </a:p>
          <a:p>
            <a:r>
              <a:rPr lang="ja-JP" altLang="en-US" b="1" dirty="0" smtClean="0"/>
              <a:t>通常スキルとアイテムスキルの</a:t>
            </a:r>
            <a:r>
              <a:rPr lang="en-US" altLang="ja-JP" b="1" dirty="0" smtClean="0"/>
              <a:t>2</a:t>
            </a:r>
            <a:r>
              <a:rPr lang="ja-JP" altLang="en-US" b="1" dirty="0" smtClean="0"/>
              <a:t>種類が</a:t>
            </a:r>
            <a:r>
              <a:rPr lang="ja-JP" altLang="en-US" b="1" dirty="0" smtClean="0"/>
              <a:t>使える</a:t>
            </a:r>
            <a:endParaRPr lang="en-US" altLang="ja-JP" b="1" dirty="0" smtClean="0"/>
          </a:p>
        </p:txBody>
      </p:sp>
      <p:sp>
        <p:nvSpPr>
          <p:cNvPr id="5" name="テキスト ボックス 4"/>
          <p:cNvSpPr txBox="1"/>
          <p:nvPr/>
        </p:nvSpPr>
        <p:spPr>
          <a:xfrm>
            <a:off x="3484340" y="701255"/>
            <a:ext cx="2326341" cy="523220"/>
          </a:xfrm>
          <a:prstGeom prst="rect">
            <a:avLst/>
          </a:prstGeom>
          <a:noFill/>
        </p:spPr>
        <p:txBody>
          <a:bodyPr wrap="square" rtlCol="0">
            <a:spAutoFit/>
          </a:bodyPr>
          <a:lstStyle/>
          <a:p>
            <a:pPr algn="ctr"/>
            <a:r>
              <a:rPr lang="ja-JP" altLang="en-US" sz="2800" b="1" dirty="0">
                <a:solidFill>
                  <a:schemeClr val="bg1"/>
                </a:solidFill>
              </a:rPr>
              <a:t>基本</a:t>
            </a:r>
            <a:r>
              <a:rPr lang="ja-JP" altLang="en-US" sz="2800" b="1" dirty="0" smtClean="0">
                <a:solidFill>
                  <a:schemeClr val="bg1"/>
                </a:solidFill>
              </a:rPr>
              <a:t>ルール</a:t>
            </a:r>
            <a:endParaRPr lang="en-US" altLang="ja-JP" sz="2800" b="1" dirty="0">
              <a:solidFill>
                <a:schemeClr val="bg1"/>
              </a:solidFill>
            </a:endParaRPr>
          </a:p>
        </p:txBody>
      </p:sp>
      <p:sp>
        <p:nvSpPr>
          <p:cNvPr id="6" name="テキスト ボックス 5"/>
          <p:cNvSpPr txBox="1"/>
          <p:nvPr/>
        </p:nvSpPr>
        <p:spPr>
          <a:xfrm>
            <a:off x="322730" y="4531660"/>
            <a:ext cx="7933763" cy="954107"/>
          </a:xfrm>
          <a:prstGeom prst="rect">
            <a:avLst/>
          </a:prstGeom>
          <a:noFill/>
        </p:spPr>
        <p:txBody>
          <a:bodyPr wrap="square" rtlCol="0">
            <a:spAutoFit/>
          </a:bodyPr>
          <a:lstStyle/>
          <a:p>
            <a:r>
              <a:rPr lang="ja-JP" altLang="en-US" sz="2800" b="1" dirty="0" smtClean="0"/>
              <a:t>・プレイヤー側</a:t>
            </a:r>
            <a:r>
              <a:rPr lang="ja-JP" altLang="en-US" sz="2800" b="1" dirty="0"/>
              <a:t>は四人全員逃げ切れば勝利</a:t>
            </a:r>
            <a:endParaRPr lang="en-US" altLang="ja-JP" sz="2800" b="1" dirty="0"/>
          </a:p>
          <a:p>
            <a:r>
              <a:rPr lang="ja-JP" altLang="en-US" sz="2800" b="1" dirty="0" smtClean="0"/>
              <a:t>・プレイヤー</a:t>
            </a:r>
            <a:r>
              <a:rPr lang="ja-JP" altLang="en-US" sz="2800" b="1" dirty="0"/>
              <a:t>が全員死亡すると</a:t>
            </a:r>
            <a:r>
              <a:rPr lang="ja-JP" altLang="en-US" sz="2800" b="1" dirty="0" smtClean="0"/>
              <a:t>敗北</a:t>
            </a:r>
            <a:endParaRPr lang="ja-JP" altLang="en-US" sz="2800" b="1" dirty="0"/>
          </a:p>
        </p:txBody>
      </p:sp>
      <p:sp>
        <p:nvSpPr>
          <p:cNvPr id="7" name="角丸四角形 6"/>
          <p:cNvSpPr/>
          <p:nvPr/>
        </p:nvSpPr>
        <p:spPr>
          <a:xfrm>
            <a:off x="3121269" y="3881287"/>
            <a:ext cx="3489513" cy="489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勝利</a:t>
            </a:r>
            <a:r>
              <a:rPr lang="en-US" altLang="ja-JP" sz="2800" b="1" dirty="0"/>
              <a:t>/</a:t>
            </a:r>
            <a:r>
              <a:rPr lang="ja-JP" altLang="en-US" sz="2800" b="1" dirty="0"/>
              <a:t>敗北条件</a:t>
            </a:r>
            <a:endParaRPr lang="en-US" altLang="ja-JP" sz="2800" b="1"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0305" y="6243180"/>
            <a:ext cx="2399458" cy="462753"/>
          </a:xfrm>
          <a:prstGeom prst="rect">
            <a:avLst/>
          </a:prstGeom>
        </p:spPr>
      </p:pic>
    </p:spTree>
    <p:extLst>
      <p:ext uri="{BB962C8B-B14F-4D97-AF65-F5344CB8AC3E}">
        <p14:creationId xmlns:p14="http://schemas.microsoft.com/office/powerpoint/2010/main" val="394717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タイトル 1"/>
          <p:cNvSpPr>
            <a:spLocks noGrp="1"/>
          </p:cNvSpPr>
          <p:nvPr>
            <p:ph type="title"/>
          </p:nvPr>
        </p:nvSpPr>
        <p:spPr>
          <a:xfrm>
            <a:off x="0" y="109632"/>
            <a:ext cx="2644588" cy="683746"/>
          </a:xfrm>
        </p:spPr>
        <p:txBody>
          <a:bodyPr>
            <a:normAutofit fontScale="90000"/>
          </a:bodyPr>
          <a:lstStyle/>
          <a:p>
            <a:r>
              <a:rPr kumimoji="1" lang="ja-JP" altLang="en-US" b="1" dirty="0" smtClean="0">
                <a:solidFill>
                  <a:schemeClr val="bg1"/>
                </a:solidFill>
                <a:effectLst>
                  <a:outerShdw blurRad="38100" dist="38100" dir="2700000" algn="tl">
                    <a:srgbClr val="000000">
                      <a:alpha val="43137"/>
                    </a:srgbClr>
                  </a:outerShdw>
                </a:effectLst>
                <a:latin typeface="HGS行書体" panose="03000600000000000000" pitchFamily="66" charset="-128"/>
                <a:ea typeface="HGS行書体" panose="03000600000000000000" pitchFamily="66" charset="-128"/>
              </a:rPr>
              <a:t>操作説明</a:t>
            </a:r>
            <a:endParaRPr kumimoji="1" lang="ja-JP" altLang="en-US" b="1" dirty="0">
              <a:solidFill>
                <a:schemeClr val="bg1"/>
              </a:solidFill>
              <a:effectLst>
                <a:outerShdw blurRad="38100" dist="38100" dir="2700000" algn="tl">
                  <a:srgbClr val="000000">
                    <a:alpha val="43137"/>
                  </a:srgbClr>
                </a:outerShdw>
              </a:effectLst>
              <a:latin typeface="HGS行書体" panose="03000600000000000000" pitchFamily="66" charset="-128"/>
              <a:ea typeface="HGS行書体" panose="03000600000000000000" pitchFamily="66" charset="-128"/>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74031"/>
            <a:ext cx="5892334" cy="4789877"/>
          </a:xfrm>
        </p:spPr>
      </p:pic>
      <p:sp>
        <p:nvSpPr>
          <p:cNvPr id="7" name="角丸四角形 6"/>
          <p:cNvSpPr/>
          <p:nvPr/>
        </p:nvSpPr>
        <p:spPr>
          <a:xfrm>
            <a:off x="7207624" y="971781"/>
            <a:ext cx="3697941" cy="453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7557247" y="3200400"/>
            <a:ext cx="2850777" cy="376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6027996" y="971781"/>
            <a:ext cx="6032421" cy="5693866"/>
          </a:xfrm>
          <a:prstGeom prst="rect">
            <a:avLst/>
          </a:prstGeom>
          <a:noFill/>
        </p:spPr>
        <p:txBody>
          <a:bodyPr wrap="none" rtlCol="0">
            <a:spAutoFit/>
          </a:bodyPr>
          <a:lstStyle/>
          <a:p>
            <a:pPr algn="ctr"/>
            <a:r>
              <a:rPr kumimoji="1" lang="ja-JP" altLang="en-US" sz="2800" b="1" dirty="0" smtClean="0">
                <a:latin typeface="HGS行書体" panose="03000600000000000000" pitchFamily="66" charset="-128"/>
                <a:ea typeface="HGS行書体" panose="03000600000000000000" pitchFamily="66" charset="-128"/>
              </a:rPr>
              <a:t>ゲームメイン以外の時</a:t>
            </a:r>
            <a:endParaRPr kumimoji="1" lang="en-US" altLang="ja-JP" sz="2800" b="1" dirty="0" smtClean="0">
              <a:latin typeface="HGS行書体" panose="03000600000000000000" pitchFamily="66" charset="-128"/>
              <a:ea typeface="HGS行書体" panose="03000600000000000000" pitchFamily="66" charset="-128"/>
            </a:endParaRPr>
          </a:p>
          <a:p>
            <a:r>
              <a:rPr kumimoji="1" lang="ja-JP" altLang="en-US" sz="2800" b="1" dirty="0" smtClean="0"/>
              <a:t>左スティック：アイコンの操作</a:t>
            </a:r>
            <a:endParaRPr kumimoji="1" lang="en-US" altLang="ja-JP" sz="2800" b="1" dirty="0" smtClean="0"/>
          </a:p>
          <a:p>
            <a:r>
              <a:rPr lang="en-US" altLang="ja-JP" sz="2800" b="1" dirty="0" smtClean="0"/>
              <a:t>A</a:t>
            </a:r>
            <a:r>
              <a:rPr lang="ja-JP" altLang="en-US" sz="2800" b="1" dirty="0" smtClean="0"/>
              <a:t>ボタン：決定</a:t>
            </a:r>
            <a:endParaRPr lang="en-US" altLang="ja-JP" sz="2800" b="1" dirty="0" smtClean="0"/>
          </a:p>
          <a:p>
            <a:r>
              <a:rPr kumimoji="1" lang="en-US" altLang="ja-JP" sz="2800" b="1" dirty="0" smtClean="0"/>
              <a:t>Start</a:t>
            </a:r>
            <a:r>
              <a:rPr kumimoji="1" lang="ja-JP" altLang="en-US" sz="2800" b="1" dirty="0" smtClean="0"/>
              <a:t>ボタン：音量調節画面を開く</a:t>
            </a:r>
            <a:endParaRPr kumimoji="1" lang="en-US" altLang="ja-JP" sz="2800" b="1" dirty="0" smtClean="0"/>
          </a:p>
          <a:p>
            <a:r>
              <a:rPr lang="en-US" altLang="ja-JP" sz="2800" b="1" dirty="0" smtClean="0"/>
              <a:t>Back</a:t>
            </a:r>
            <a:r>
              <a:rPr lang="ja-JP" altLang="en-US" sz="2800" b="1" dirty="0" smtClean="0"/>
              <a:t>ボタン：音量調節画面を閉じる</a:t>
            </a:r>
            <a:endParaRPr lang="en-US" altLang="ja-JP" sz="2800" b="1" dirty="0" smtClean="0"/>
          </a:p>
          <a:p>
            <a:pPr algn="ctr"/>
            <a:r>
              <a:rPr kumimoji="1" lang="ja-JP" altLang="en-US" sz="2800" b="1" dirty="0" smtClean="0">
                <a:latin typeface="HGS行書体" panose="03000600000000000000" pitchFamily="66" charset="-128"/>
                <a:ea typeface="HGS行書体" panose="03000600000000000000" pitchFamily="66" charset="-128"/>
              </a:rPr>
              <a:t>ゲームメイン時</a:t>
            </a:r>
            <a:endParaRPr kumimoji="1" lang="en-US" altLang="ja-JP" sz="2800" b="1" dirty="0" smtClean="0">
              <a:latin typeface="HGS行書体" panose="03000600000000000000" pitchFamily="66" charset="-128"/>
              <a:ea typeface="HGS行書体" panose="03000600000000000000" pitchFamily="66" charset="-128"/>
            </a:endParaRPr>
          </a:p>
          <a:p>
            <a:r>
              <a:rPr lang="ja-JP" altLang="en-US" sz="2800" b="1" dirty="0" smtClean="0"/>
              <a:t>左スティック：キャラ操作</a:t>
            </a:r>
            <a:endParaRPr lang="en-US" altLang="ja-JP" sz="2800" b="1" dirty="0" smtClean="0"/>
          </a:p>
          <a:p>
            <a:r>
              <a:rPr kumimoji="1" lang="en-US" altLang="ja-JP" sz="2800" b="1" dirty="0" smtClean="0"/>
              <a:t>A</a:t>
            </a:r>
            <a:r>
              <a:rPr kumimoji="1" lang="ja-JP" altLang="en-US" sz="2800" b="1" dirty="0" smtClean="0"/>
              <a:t>ボタン：ジャンプ</a:t>
            </a:r>
            <a:endParaRPr kumimoji="1" lang="en-US" altLang="ja-JP" sz="2800" b="1" dirty="0" smtClean="0"/>
          </a:p>
          <a:p>
            <a:r>
              <a:rPr lang="en-US" altLang="ja-JP" sz="2800" b="1" dirty="0" smtClean="0"/>
              <a:t>Y</a:t>
            </a:r>
            <a:r>
              <a:rPr lang="ja-JP" altLang="en-US" sz="2800" b="1" dirty="0" smtClean="0"/>
              <a:t>ボタン：通常スキル使用</a:t>
            </a:r>
            <a:endParaRPr lang="en-US" altLang="ja-JP" sz="2800" b="1" dirty="0" smtClean="0"/>
          </a:p>
          <a:p>
            <a:r>
              <a:rPr kumimoji="1" lang="en-US" altLang="ja-JP" sz="2800" b="1" dirty="0" smtClean="0"/>
              <a:t>LB</a:t>
            </a:r>
            <a:r>
              <a:rPr kumimoji="1" lang="ja-JP" altLang="en-US" sz="2800" b="1" dirty="0" smtClean="0"/>
              <a:t>ボタン：アイテムスキル使用</a:t>
            </a:r>
            <a:endParaRPr kumimoji="1" lang="en-US" altLang="ja-JP" sz="2800" b="1" dirty="0" smtClean="0"/>
          </a:p>
          <a:p>
            <a:r>
              <a:rPr lang="ja-JP" altLang="en-US" sz="2800" b="1" dirty="0" smtClean="0"/>
              <a:t>デバッグ機能</a:t>
            </a:r>
            <a:endParaRPr lang="en-US" altLang="ja-JP" sz="2800" b="1" dirty="0" smtClean="0"/>
          </a:p>
          <a:p>
            <a:r>
              <a:rPr kumimoji="1" lang="en-US" altLang="ja-JP" sz="2800" b="1" dirty="0" smtClean="0"/>
              <a:t>T</a:t>
            </a:r>
            <a:r>
              <a:rPr kumimoji="1" lang="ja-JP" altLang="en-US" sz="2800" b="1" dirty="0" smtClean="0"/>
              <a:t>キー：ゲームクリア</a:t>
            </a:r>
            <a:endParaRPr kumimoji="1" lang="en-US" altLang="ja-JP" sz="2800" b="1" dirty="0" smtClean="0"/>
          </a:p>
          <a:p>
            <a:r>
              <a:rPr lang="en-US" altLang="ja-JP" sz="2800" b="1" dirty="0" smtClean="0"/>
              <a:t>E</a:t>
            </a:r>
            <a:r>
              <a:rPr lang="ja-JP" altLang="en-US" sz="2800" b="1" dirty="0" smtClean="0"/>
              <a:t>キー：ゲーム終了</a:t>
            </a:r>
            <a:endParaRPr kumimoji="1" lang="ja-JP" altLang="en-US" sz="2800" b="1" dirty="0"/>
          </a:p>
        </p:txBody>
      </p:sp>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1483" y="6254761"/>
            <a:ext cx="2130517" cy="410886"/>
          </a:xfrm>
          <a:prstGeom prst="rect">
            <a:avLst/>
          </a:prstGeom>
        </p:spPr>
      </p:pic>
    </p:spTree>
    <p:extLst>
      <p:ext uri="{BB962C8B-B14F-4D97-AF65-F5344CB8AC3E}">
        <p14:creationId xmlns:p14="http://schemas.microsoft.com/office/powerpoint/2010/main" val="262854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title"/>
          </p:nvPr>
        </p:nvSpPr>
        <p:spPr>
          <a:xfrm>
            <a:off x="-1" y="109631"/>
            <a:ext cx="8982635" cy="646507"/>
          </a:xfrm>
        </p:spPr>
        <p:txBody>
          <a:bodyPr>
            <a:normAutofit fontScale="90000"/>
          </a:bodyPr>
          <a:lstStyle/>
          <a:p>
            <a:r>
              <a:rPr kumimoji="1" lang="ja-JP" altLang="en-US" sz="3600" b="1" dirty="0" smtClean="0">
                <a:solidFill>
                  <a:schemeClr val="bg1"/>
                </a:solidFill>
                <a:latin typeface="HGS行書体" panose="03000600000000000000" pitchFamily="66" charset="-128"/>
                <a:ea typeface="HGS行書体" panose="03000600000000000000" pitchFamily="66" charset="-128"/>
              </a:rPr>
              <a:t>ゲームプレイ画面・アイテム、スキルについて</a:t>
            </a:r>
            <a:endParaRPr kumimoji="1" lang="ja-JP" altLang="en-US" sz="3600" b="1" dirty="0">
              <a:solidFill>
                <a:schemeClr val="bg1"/>
              </a:solidFill>
              <a:latin typeface="HGS行書体" panose="03000600000000000000" pitchFamily="66" charset="-128"/>
              <a:ea typeface="HGS行書体" panose="03000600000000000000" pitchFamily="66" charset="-128"/>
            </a:endParaRPr>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054" y="1225370"/>
            <a:ext cx="3868700" cy="2265176"/>
          </a:xfrm>
        </p:spPr>
      </p:pic>
      <p:sp>
        <p:nvSpPr>
          <p:cNvPr id="5" name="テキスト ボックス 4"/>
          <p:cNvSpPr txBox="1"/>
          <p:nvPr/>
        </p:nvSpPr>
        <p:spPr>
          <a:xfrm>
            <a:off x="-66119" y="825260"/>
            <a:ext cx="4031873" cy="400110"/>
          </a:xfrm>
          <a:prstGeom prst="rect">
            <a:avLst/>
          </a:prstGeom>
          <a:noFill/>
        </p:spPr>
        <p:txBody>
          <a:bodyPr wrap="none" rtlCol="0">
            <a:spAutoFit/>
          </a:bodyPr>
          <a:lstStyle/>
          <a:p>
            <a:r>
              <a:rPr kumimoji="1" lang="ja-JP" altLang="en-US" sz="2000" b="1" dirty="0" smtClean="0">
                <a:solidFill>
                  <a:schemeClr val="bg1"/>
                </a:solidFill>
              </a:rPr>
              <a:t>上に名前</a:t>
            </a:r>
            <a:r>
              <a:rPr kumimoji="1" lang="ja-JP" altLang="en-US" sz="2000" b="1" dirty="0" smtClean="0"/>
              <a:t>と残り体力が表示される</a:t>
            </a:r>
            <a:endParaRPr kumimoji="1" lang="ja-JP" altLang="en-US" sz="2000" b="1" dirty="0"/>
          </a:p>
        </p:txBody>
      </p:sp>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1730" y="1225370"/>
            <a:ext cx="4193862" cy="2329924"/>
          </a:xfrm>
          <a:prstGeom prst="rect">
            <a:avLst/>
          </a:prstGeom>
        </p:spPr>
      </p:pic>
      <p:sp>
        <p:nvSpPr>
          <p:cNvPr id="7" name="テキスト ボックス 6"/>
          <p:cNvSpPr txBox="1"/>
          <p:nvPr/>
        </p:nvSpPr>
        <p:spPr>
          <a:xfrm>
            <a:off x="8695592" y="1225370"/>
            <a:ext cx="3288323" cy="1015663"/>
          </a:xfrm>
          <a:prstGeom prst="rect">
            <a:avLst/>
          </a:prstGeom>
          <a:noFill/>
        </p:spPr>
        <p:txBody>
          <a:bodyPr wrap="square" rtlCol="0">
            <a:spAutoFit/>
          </a:bodyPr>
          <a:lstStyle/>
          <a:p>
            <a:r>
              <a:rPr kumimoji="1" lang="ja-JP" altLang="en-US" sz="2000" b="1" dirty="0" smtClean="0"/>
              <a:t>敵に一定距離近づくと周りに赤い枠が出て分かりやすくなっている。</a:t>
            </a:r>
            <a:endParaRPr kumimoji="1" lang="ja-JP" altLang="en-US" sz="2000" b="1" dirty="0"/>
          </a:p>
        </p:txBody>
      </p:sp>
      <p:sp>
        <p:nvSpPr>
          <p:cNvPr id="3" name="テキスト ボックス 2"/>
          <p:cNvSpPr txBox="1"/>
          <p:nvPr/>
        </p:nvSpPr>
        <p:spPr>
          <a:xfrm>
            <a:off x="0" y="3615250"/>
            <a:ext cx="4114800" cy="523220"/>
          </a:xfrm>
          <a:prstGeom prst="rect">
            <a:avLst/>
          </a:prstGeom>
          <a:noFill/>
        </p:spPr>
        <p:txBody>
          <a:bodyPr wrap="square" rtlCol="0">
            <a:spAutoFit/>
          </a:bodyPr>
          <a:lstStyle/>
          <a:p>
            <a:r>
              <a:rPr kumimoji="1" lang="ja-JP" altLang="en-US" sz="2800" dirty="0" smtClean="0"/>
              <a:t>・</a:t>
            </a:r>
            <a:r>
              <a:rPr kumimoji="1" lang="ja-JP" altLang="en-US" sz="2800" b="1" dirty="0" smtClean="0">
                <a:effectLst>
                  <a:outerShdw blurRad="38100" dist="38100" dir="2700000" algn="tl">
                    <a:srgbClr val="000000">
                      <a:alpha val="43137"/>
                    </a:srgbClr>
                  </a:outerShdw>
                </a:effectLst>
                <a:latin typeface="HGS行書体" panose="03000600000000000000" pitchFamily="66" charset="-128"/>
                <a:ea typeface="HGS行書体" panose="03000600000000000000" pitchFamily="66" charset="-128"/>
              </a:rPr>
              <a:t>アイテム、スキル</a:t>
            </a:r>
            <a:endParaRPr kumimoji="1" lang="ja-JP" altLang="en-US" sz="2800" b="1" dirty="0">
              <a:effectLst>
                <a:outerShdw blurRad="38100" dist="38100" dir="2700000" algn="tl">
                  <a:srgbClr val="000000">
                    <a:alpha val="43137"/>
                  </a:srgbClr>
                </a:outerShdw>
              </a:effectLst>
              <a:latin typeface="HGS行書体" panose="03000600000000000000" pitchFamily="66" charset="-128"/>
              <a:ea typeface="HGS行書体" panose="03000600000000000000" pitchFamily="66" charset="-128"/>
            </a:endParaRPr>
          </a:p>
        </p:txBody>
      </p:sp>
      <p:sp>
        <p:nvSpPr>
          <p:cNvPr id="8" name="テキスト ボックス 7"/>
          <p:cNvSpPr txBox="1"/>
          <p:nvPr/>
        </p:nvSpPr>
        <p:spPr>
          <a:xfrm>
            <a:off x="281777" y="4026354"/>
            <a:ext cx="11282694" cy="707886"/>
          </a:xfrm>
          <a:prstGeom prst="rect">
            <a:avLst/>
          </a:prstGeom>
          <a:noFill/>
        </p:spPr>
        <p:txBody>
          <a:bodyPr wrap="square" rtlCol="0">
            <a:spAutoFit/>
          </a:bodyPr>
          <a:lstStyle/>
          <a:p>
            <a:r>
              <a:rPr kumimoji="1" lang="ja-JP" altLang="en-US" sz="2000" b="1" dirty="0" smtClean="0"/>
              <a:t>各キャラクターは、自分の専用スキル、専用アイテムスキルを各</a:t>
            </a:r>
            <a:r>
              <a:rPr kumimoji="1" lang="en-US" altLang="ja-JP" sz="2000" b="1" dirty="0" smtClean="0"/>
              <a:t>1</a:t>
            </a:r>
            <a:r>
              <a:rPr kumimoji="1" lang="ja-JP" altLang="en-US" sz="2000" b="1" dirty="0" smtClean="0"/>
              <a:t>回ずつ使用することができる。アイテムスキルは、ステージ上にある専用アイテムを拾わないと使用できない。</a:t>
            </a:r>
            <a:endParaRPr kumimoji="1" lang="ja-JP" altLang="en-US" sz="2000" b="1" dirty="0"/>
          </a:p>
        </p:txBody>
      </p:sp>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530" y="5210382"/>
            <a:ext cx="3127075" cy="862909"/>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8024" y="5072022"/>
            <a:ext cx="2267992" cy="1620812"/>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5588" y="4717312"/>
            <a:ext cx="644324" cy="1598418"/>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28131" y="5208493"/>
            <a:ext cx="2228338" cy="804454"/>
          </a:xfrm>
          <a:prstGeom prst="rect">
            <a:avLst/>
          </a:prstGeom>
        </p:spPr>
      </p:pic>
      <p:sp>
        <p:nvSpPr>
          <p:cNvPr id="13" name="テキスト ボックス 12"/>
          <p:cNvSpPr txBox="1"/>
          <p:nvPr/>
        </p:nvSpPr>
        <p:spPr>
          <a:xfrm>
            <a:off x="198530" y="6162545"/>
            <a:ext cx="1143001" cy="369332"/>
          </a:xfrm>
          <a:prstGeom prst="rect">
            <a:avLst/>
          </a:prstGeom>
          <a:noFill/>
        </p:spPr>
        <p:txBody>
          <a:bodyPr wrap="square" rtlCol="0">
            <a:spAutoFit/>
          </a:bodyPr>
          <a:lstStyle/>
          <a:p>
            <a:r>
              <a:rPr lang="ja-JP" altLang="en-US" b="1" dirty="0" smtClean="0">
                <a:solidFill>
                  <a:schemeClr val="bg1"/>
                </a:solidFill>
              </a:rPr>
              <a:t>↑侍</a:t>
            </a:r>
            <a:r>
              <a:rPr kumimoji="1" lang="ja-JP" altLang="en-US" b="1" dirty="0" smtClean="0">
                <a:solidFill>
                  <a:schemeClr val="bg1"/>
                </a:solidFill>
              </a:rPr>
              <a:t>専用</a:t>
            </a:r>
            <a:endParaRPr kumimoji="1" lang="ja-JP" altLang="en-US" b="1" dirty="0">
              <a:solidFill>
                <a:schemeClr val="bg1"/>
              </a:solidFill>
            </a:endParaRPr>
          </a:p>
        </p:txBody>
      </p:sp>
      <p:sp>
        <p:nvSpPr>
          <p:cNvPr id="14" name="テキスト ボックス 13"/>
          <p:cNvSpPr txBox="1"/>
          <p:nvPr/>
        </p:nvSpPr>
        <p:spPr>
          <a:xfrm>
            <a:off x="2301896" y="6310031"/>
            <a:ext cx="1373713" cy="369332"/>
          </a:xfrm>
          <a:prstGeom prst="rect">
            <a:avLst/>
          </a:prstGeom>
          <a:noFill/>
        </p:spPr>
        <p:txBody>
          <a:bodyPr wrap="square" rtlCol="0">
            <a:spAutoFit/>
          </a:bodyPr>
          <a:lstStyle/>
          <a:p>
            <a:r>
              <a:rPr kumimoji="1" lang="ja-JP" altLang="en-US" b="1" dirty="0" smtClean="0">
                <a:solidFill>
                  <a:schemeClr val="bg1"/>
                </a:solidFill>
              </a:rPr>
              <a:t>僧侶専用→</a:t>
            </a:r>
            <a:endParaRPr kumimoji="1" lang="ja-JP" altLang="en-US" b="1" dirty="0">
              <a:solidFill>
                <a:schemeClr val="bg1"/>
              </a:solidFill>
            </a:endParaRPr>
          </a:p>
        </p:txBody>
      </p:sp>
      <p:sp>
        <p:nvSpPr>
          <p:cNvPr id="15" name="テキスト ボックス 14"/>
          <p:cNvSpPr txBox="1"/>
          <p:nvPr/>
        </p:nvSpPr>
        <p:spPr>
          <a:xfrm>
            <a:off x="6462345" y="6427177"/>
            <a:ext cx="1635369" cy="369332"/>
          </a:xfrm>
          <a:prstGeom prst="rect">
            <a:avLst/>
          </a:prstGeom>
          <a:noFill/>
        </p:spPr>
        <p:txBody>
          <a:bodyPr wrap="square" rtlCol="0">
            <a:spAutoFit/>
          </a:bodyPr>
          <a:lstStyle/>
          <a:p>
            <a:r>
              <a:rPr kumimoji="1" lang="ja-JP" altLang="en-US" b="1" dirty="0" smtClean="0">
                <a:solidFill>
                  <a:schemeClr val="bg1"/>
                </a:solidFill>
              </a:rPr>
              <a:t>↑陰陽師専用</a:t>
            </a:r>
            <a:endParaRPr kumimoji="1" lang="ja-JP" altLang="en-US" b="1" dirty="0">
              <a:solidFill>
                <a:schemeClr val="bg1"/>
              </a:solidFill>
            </a:endParaRPr>
          </a:p>
        </p:txBody>
      </p:sp>
      <p:sp>
        <p:nvSpPr>
          <p:cNvPr id="16" name="テキスト ボックス 15"/>
          <p:cNvSpPr txBox="1"/>
          <p:nvPr/>
        </p:nvSpPr>
        <p:spPr>
          <a:xfrm>
            <a:off x="8546124" y="6170171"/>
            <a:ext cx="1679330" cy="369332"/>
          </a:xfrm>
          <a:prstGeom prst="rect">
            <a:avLst/>
          </a:prstGeom>
          <a:noFill/>
        </p:spPr>
        <p:txBody>
          <a:bodyPr wrap="square" rtlCol="0">
            <a:spAutoFit/>
          </a:bodyPr>
          <a:lstStyle/>
          <a:p>
            <a:r>
              <a:rPr kumimoji="1" lang="ja-JP" altLang="en-US" b="1" dirty="0" smtClean="0"/>
              <a:t>↑盗賊専用</a:t>
            </a:r>
            <a:endParaRPr kumimoji="1" lang="ja-JP" altLang="en-US" b="1" dirty="0"/>
          </a:p>
        </p:txBody>
      </p:sp>
      <p:sp>
        <p:nvSpPr>
          <p:cNvPr id="17" name="テキスト ボックス 16"/>
          <p:cNvSpPr txBox="1"/>
          <p:nvPr/>
        </p:nvSpPr>
        <p:spPr>
          <a:xfrm>
            <a:off x="71060" y="4702690"/>
            <a:ext cx="2338415" cy="369332"/>
          </a:xfrm>
          <a:prstGeom prst="rect">
            <a:avLst/>
          </a:prstGeom>
          <a:noFill/>
        </p:spPr>
        <p:txBody>
          <a:bodyPr wrap="square" rtlCol="0">
            <a:spAutoFit/>
          </a:bodyPr>
          <a:lstStyle/>
          <a:p>
            <a:r>
              <a:rPr kumimoji="1" lang="ja-JP" altLang="en-US" b="1" dirty="0" smtClean="0"/>
              <a:t>・専用アイテム一覧</a:t>
            </a:r>
            <a:endParaRPr kumimoji="1" lang="ja-JP" altLang="en-US" b="1" dirty="0"/>
          </a:p>
        </p:txBody>
      </p:sp>
      <p:pic>
        <p:nvPicPr>
          <p:cNvPr id="18" name="図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53370" y="156193"/>
            <a:ext cx="1830545" cy="353034"/>
          </a:xfrm>
          <a:prstGeom prst="rect">
            <a:avLst/>
          </a:prstGeom>
        </p:spPr>
      </p:pic>
    </p:spTree>
    <p:extLst>
      <p:ext uri="{BB962C8B-B14F-4D97-AF65-F5344CB8AC3E}">
        <p14:creationId xmlns:p14="http://schemas.microsoft.com/office/powerpoint/2010/main" val="39898525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249</Words>
  <Application>Microsoft Office PowerPoint</Application>
  <PresentationFormat>ワイド画面</PresentationFormat>
  <Paragraphs>36</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HGS行書体</vt:lpstr>
      <vt:lpstr>游ゴシック</vt:lpstr>
      <vt:lpstr>游ゴシック Light</vt:lpstr>
      <vt:lpstr>Arial</vt:lpstr>
      <vt:lpstr>Office テーマ</vt:lpstr>
      <vt:lpstr>ことろことろ</vt:lpstr>
      <vt:lpstr>ルール説明</vt:lpstr>
      <vt:lpstr>操作説明</vt:lpstr>
      <vt:lpstr>ゲームプレイ画面・アイテム、スキルについて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ことろことろ</dc:title>
  <dc:creator>馬場　修平</dc:creator>
  <cp:lastModifiedBy>吉住　達</cp:lastModifiedBy>
  <cp:revision>18</cp:revision>
  <dcterms:created xsi:type="dcterms:W3CDTF">2020-07-30T03:33:46Z</dcterms:created>
  <dcterms:modified xsi:type="dcterms:W3CDTF">2020-09-04T02:45:05Z</dcterms:modified>
</cp:coreProperties>
</file>