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</p:sldIdLst>
  <p:sldSz cx="6858000" cy="9144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0DE96D-37A0-41CB-A827-8C53239CCA10}" v="5" dt="2020-08-24T02:01:50.4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66" d="100"/>
          <a:sy n="66" d="100"/>
        </p:scale>
        <p:origin x="229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高楠 弘一" userId="S::takakusu@s.asojuku.ac.jp::bd6e27e1-f395-48a9-a653-999f8cbb0154" providerId="AD" clId="Web-{4C0DE96D-37A0-41CB-A827-8C53239CCA10}"/>
    <pc:docChg chg="modSld">
      <pc:chgData name="高楠 弘一" userId="S::takakusu@s.asojuku.ac.jp::bd6e27e1-f395-48a9-a653-999f8cbb0154" providerId="AD" clId="Web-{4C0DE96D-37A0-41CB-A827-8C53239CCA10}" dt="2020-08-24T02:01:47.810" v="3" actId="20577"/>
      <pc:docMkLst>
        <pc:docMk/>
      </pc:docMkLst>
      <pc:sldChg chg="modSp">
        <pc:chgData name="高楠 弘一" userId="S::takakusu@s.asojuku.ac.jp::bd6e27e1-f395-48a9-a653-999f8cbb0154" providerId="AD" clId="Web-{4C0DE96D-37A0-41CB-A827-8C53239CCA10}" dt="2020-08-24T02:01:47.810" v="3" actId="20577"/>
        <pc:sldMkLst>
          <pc:docMk/>
          <pc:sldMk cId="2741302752" sldId="256"/>
        </pc:sldMkLst>
        <pc:spChg chg="mod">
          <ac:chgData name="高楠 弘一" userId="S::takakusu@s.asojuku.ac.jp::bd6e27e1-f395-48a9-a653-999f8cbb0154" providerId="AD" clId="Web-{4C0DE96D-37A0-41CB-A827-8C53239CCA10}" dt="2020-08-24T02:01:47.810" v="3" actId="20577"/>
          <ac:spMkLst>
            <pc:docMk/>
            <pc:sldMk cId="2741302752" sldId="256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8465-64D1-4EBE-BEDE-FE44BBAE25FB}" type="datetimeFigureOut">
              <a:rPr kumimoji="1" lang="ja-JP" altLang="en-US" smtClean="0"/>
              <a:t>2020/8/31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0FB69-77CF-44BD-945F-EDC3729C00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3725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8465-64D1-4EBE-BEDE-FE44BBAE25FB}" type="datetimeFigureOut">
              <a:rPr kumimoji="1" lang="ja-JP" altLang="en-US" smtClean="0"/>
              <a:t>2020/8/31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0FB69-77CF-44BD-945F-EDC3729C00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1126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8465-64D1-4EBE-BEDE-FE44BBAE25FB}" type="datetimeFigureOut">
              <a:rPr kumimoji="1" lang="ja-JP" altLang="en-US" smtClean="0"/>
              <a:t>2020/8/31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0FB69-77CF-44BD-945F-EDC3729C00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513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60749"/>
            <a:ext cx="6858000" cy="483251"/>
          </a:xfrm>
          <a:prstGeom prst="rect">
            <a:avLst/>
          </a:prstGeom>
        </p:spPr>
      </p:pic>
      <p:sp>
        <p:nvSpPr>
          <p:cNvPr id="6" name="正方形/長方形 5"/>
          <p:cNvSpPr/>
          <p:nvPr userDrawn="1"/>
        </p:nvSpPr>
        <p:spPr>
          <a:xfrm>
            <a:off x="469233" y="4508628"/>
            <a:ext cx="5895473" cy="91761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469233" y="5537483"/>
            <a:ext cx="5895473" cy="175365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469233" y="7421395"/>
            <a:ext cx="5895473" cy="104674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 userDrawn="1"/>
        </p:nvSpPr>
        <p:spPr>
          <a:xfrm>
            <a:off x="336955" y="341049"/>
            <a:ext cx="5245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ASO GAMESHOW ENTRY SEAT</a:t>
            </a:r>
            <a:endParaRPr kumimoji="1" lang="ja-JP" altLang="en-US" sz="2400" dirty="0"/>
          </a:p>
        </p:txBody>
      </p:sp>
      <p:sp>
        <p:nvSpPr>
          <p:cNvPr id="11" name="テキスト ボックス 10"/>
          <p:cNvSpPr txBox="1"/>
          <p:nvPr userDrawn="1"/>
        </p:nvSpPr>
        <p:spPr>
          <a:xfrm>
            <a:off x="5462337" y="168442"/>
            <a:ext cx="983254" cy="64880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336955" y="817250"/>
            <a:ext cx="6108636" cy="3445646"/>
          </a:xfrm>
          <a:prstGeom prst="rect">
            <a:avLst/>
          </a:prstGeom>
          <a:solidFill>
            <a:schemeClr val="bg1"/>
          </a:solidFill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 userDrawn="1"/>
        </p:nvSpPr>
        <p:spPr>
          <a:xfrm>
            <a:off x="348911" y="4621961"/>
            <a:ext cx="1287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1400" dirty="0"/>
              <a:t>作品タイトル：</a:t>
            </a:r>
            <a:endParaRPr kumimoji="1" lang="ja-JP" altLang="en-US" sz="1400" dirty="0"/>
          </a:p>
        </p:txBody>
      </p:sp>
      <p:sp>
        <p:nvSpPr>
          <p:cNvPr id="14" name="テキスト ボックス 13"/>
          <p:cNvSpPr txBox="1"/>
          <p:nvPr userDrawn="1"/>
        </p:nvSpPr>
        <p:spPr>
          <a:xfrm>
            <a:off x="348911" y="5031032"/>
            <a:ext cx="1287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1400" dirty="0"/>
              <a:t>ジャンル：</a:t>
            </a:r>
            <a:endParaRPr kumimoji="1" lang="ja-JP" altLang="en-US" sz="1400" dirty="0"/>
          </a:p>
        </p:txBody>
      </p:sp>
      <p:sp>
        <p:nvSpPr>
          <p:cNvPr id="15" name="テキスト ボックス 14"/>
          <p:cNvSpPr txBox="1"/>
          <p:nvPr userDrawn="1"/>
        </p:nvSpPr>
        <p:spPr>
          <a:xfrm>
            <a:off x="348911" y="5620573"/>
            <a:ext cx="1287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1400" dirty="0"/>
              <a:t>メンバー：</a:t>
            </a:r>
            <a:endParaRPr kumimoji="1" lang="ja-JP" altLang="en-US" sz="1400" dirty="0"/>
          </a:p>
        </p:txBody>
      </p:sp>
      <p:sp>
        <p:nvSpPr>
          <p:cNvPr id="16" name="テキスト ボックス 15"/>
          <p:cNvSpPr txBox="1"/>
          <p:nvPr userDrawn="1"/>
        </p:nvSpPr>
        <p:spPr>
          <a:xfrm>
            <a:off x="348911" y="7519472"/>
            <a:ext cx="1287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1400" dirty="0"/>
              <a:t>コメント：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50129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8465-64D1-4EBE-BEDE-FE44BBAE25FB}" type="datetimeFigureOut">
              <a:rPr kumimoji="1" lang="ja-JP" altLang="en-US" smtClean="0"/>
              <a:t>2020/8/31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0FB69-77CF-44BD-945F-EDC3729C00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416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8465-64D1-4EBE-BEDE-FE44BBAE25FB}" type="datetimeFigureOut">
              <a:rPr kumimoji="1" lang="ja-JP" altLang="en-US" smtClean="0"/>
              <a:t>2020/8/31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0FB69-77CF-44BD-945F-EDC3729C00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0609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8465-64D1-4EBE-BEDE-FE44BBAE25FB}" type="datetimeFigureOut">
              <a:rPr kumimoji="1" lang="ja-JP" altLang="en-US" smtClean="0"/>
              <a:t>2020/8/31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0FB69-77CF-44BD-945F-EDC3729C00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3233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8465-64D1-4EBE-BEDE-FE44BBAE25FB}" type="datetimeFigureOut">
              <a:rPr kumimoji="1" lang="ja-JP" altLang="en-US" smtClean="0"/>
              <a:t>2020/8/31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0FB69-77CF-44BD-945F-EDC3729C00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7231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8465-64D1-4EBE-BEDE-FE44BBAE25FB}" type="datetimeFigureOut">
              <a:rPr kumimoji="1" lang="ja-JP" altLang="en-US" smtClean="0"/>
              <a:t>2020/8/31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0FB69-77CF-44BD-945F-EDC3729C00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8951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8465-64D1-4EBE-BEDE-FE44BBAE25FB}" type="datetimeFigureOut">
              <a:rPr kumimoji="1" lang="ja-JP" altLang="en-US" smtClean="0"/>
              <a:t>2020/8/31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0FB69-77CF-44BD-945F-EDC3729C00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456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8465-64D1-4EBE-BEDE-FE44BBAE25FB}" type="datetimeFigureOut">
              <a:rPr kumimoji="1" lang="ja-JP" altLang="en-US" smtClean="0"/>
              <a:t>2020/8/31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0FB69-77CF-44BD-945F-EDC3729C00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4738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8465-64D1-4EBE-BEDE-FE44BBAE25FB}" type="datetimeFigureOut">
              <a:rPr kumimoji="1" lang="ja-JP" altLang="en-US" smtClean="0"/>
              <a:t>2020/8/31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0FB69-77CF-44BD-945F-EDC3729C00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0213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98465-64D1-4EBE-BEDE-FE44BBAE25FB}" type="datetimeFigureOut">
              <a:rPr kumimoji="1" lang="ja-JP" altLang="en-US" smtClean="0"/>
              <a:t>2020/8/31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0FB69-77CF-44BD-945F-EDC3729C00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079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テキスト ボックス 16"/>
          <p:cNvSpPr txBox="1"/>
          <p:nvPr/>
        </p:nvSpPr>
        <p:spPr>
          <a:xfrm>
            <a:off x="1690439" y="5620573"/>
            <a:ext cx="3460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ゲーム</a:t>
            </a:r>
            <a:r>
              <a:rPr lang="ja-JP" altLang="en-US" sz="1400" dirty="0"/>
              <a:t>クリエータ</a:t>
            </a:r>
            <a:r>
              <a:rPr lang="ja-JP" altLang="en-US" sz="1400" dirty="0" smtClean="0"/>
              <a:t>専攻科 </a:t>
            </a:r>
            <a:r>
              <a:rPr lang="en-US" altLang="ja-JP" sz="1400" dirty="0" smtClean="0"/>
              <a:t>4</a:t>
            </a:r>
            <a:r>
              <a:rPr lang="ja-JP" altLang="en-US" sz="1400" dirty="0" smtClean="0"/>
              <a:t>年</a:t>
            </a:r>
            <a:r>
              <a:rPr lang="ja-JP" altLang="en-US" sz="1400" dirty="0"/>
              <a:t> </a:t>
            </a:r>
            <a:r>
              <a:rPr lang="ja-JP" altLang="en-US" sz="1400" dirty="0" smtClean="0"/>
              <a:t>馬場修平</a:t>
            </a:r>
            <a:endParaRPr kumimoji="1" lang="ja-JP" altLang="en-US" sz="14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690438" y="4621960"/>
            <a:ext cx="4493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こと</a:t>
            </a:r>
            <a:r>
              <a:rPr lang="ja-JP" altLang="en-US" sz="1400" dirty="0" err="1" smtClean="0"/>
              <a:t>ろ</a:t>
            </a:r>
            <a:r>
              <a:rPr lang="ja-JP" altLang="en-US" sz="1400" dirty="0" smtClean="0"/>
              <a:t>こと</a:t>
            </a:r>
            <a:r>
              <a:rPr lang="ja-JP" altLang="en-US" sz="1400" dirty="0"/>
              <a:t>ろ</a:t>
            </a:r>
            <a:endParaRPr kumimoji="1" lang="ja-JP" altLang="en-US" sz="14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690438" y="5027812"/>
            <a:ext cx="4493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逃走アクションゲーム</a:t>
            </a:r>
            <a:endParaRPr kumimoji="1" lang="ja-JP" altLang="en-US" sz="14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690438" y="5945426"/>
            <a:ext cx="4493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ゲームクリエータ専攻科 </a:t>
            </a:r>
            <a:r>
              <a:rPr lang="en-US" altLang="ja-JP" sz="1400" dirty="0"/>
              <a:t>4</a:t>
            </a:r>
            <a:r>
              <a:rPr lang="ja-JP" altLang="en-US" sz="1400" dirty="0" smtClean="0"/>
              <a:t>年 吉住達 </a:t>
            </a:r>
            <a:endParaRPr lang="ja-JP" altLang="en-US" sz="1400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690439" y="7519471"/>
            <a:ext cx="43746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簡単</a:t>
            </a:r>
            <a:r>
              <a:rPr lang="ja-JP" altLang="en-US" sz="1400" dirty="0"/>
              <a:t>操作</a:t>
            </a:r>
            <a:r>
              <a:rPr lang="ja-JP" altLang="en-US" sz="1400" dirty="0" smtClean="0"/>
              <a:t>で迫りくる牛鬼から逃げつつ、鍵を集めこの世界から脱出するのを目的としたゲームです。牛鬼の攻撃を一定回数くらうと死にます。スキルなどを駆使して逃げよう！</a:t>
            </a:r>
            <a:endParaRPr kumimoji="1" lang="ja-JP" altLang="en-US" sz="1400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5540545" y="125360"/>
            <a:ext cx="8361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dirty="0">
                <a:latin typeface="+mn-ea"/>
              </a:rPr>
              <a:t>00</a:t>
            </a:r>
            <a:endParaRPr kumimoji="1" lang="ja-JP" altLang="en-US" sz="4000" dirty="0">
              <a:latin typeface="+mn-ea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629874" y="5570191"/>
            <a:ext cx="1746866" cy="17565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noAutofit/>
          </a:bodyPr>
          <a:lstStyle/>
          <a:p>
            <a:pPr algn="ctr"/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r>
              <a:rPr kumimoji="1" lang="en-US" altLang="ja-JP" dirty="0">
                <a:ea typeface="ＭＳ Ｐゴシック"/>
              </a:rPr>
              <a:t>QR</a:t>
            </a:r>
            <a:r>
              <a:rPr kumimoji="1" lang="ja-JP" altLang="en-US">
                <a:ea typeface="ＭＳ Ｐゴシック"/>
              </a:rPr>
              <a:t>添付</a:t>
            </a:r>
            <a:endParaRPr lang="en-US" altLang="ja-JP">
              <a:ea typeface="ＭＳ Ｐゴシック"/>
              <a:cs typeface="Calibri"/>
            </a:endParaRPr>
          </a:p>
          <a:p>
            <a:pPr algn="ctr"/>
            <a:r>
              <a:rPr kumimoji="1" lang="ja-JP" altLang="en-US" dirty="0"/>
              <a:t>位置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43" y="833246"/>
            <a:ext cx="6083581" cy="3459083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505" y="5570191"/>
            <a:ext cx="1643604" cy="164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302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C2961D859B1A8B4697EC07BF3C3DAD3B" ma:contentTypeVersion="4" ma:contentTypeDescription="新しいドキュメントを作成します。" ma:contentTypeScope="" ma:versionID="d905b8fd267481716e4ddb5748f26a6b">
  <xsd:schema xmlns:xsd="http://www.w3.org/2001/XMLSchema" xmlns:xs="http://www.w3.org/2001/XMLSchema" xmlns:p="http://schemas.microsoft.com/office/2006/metadata/properties" xmlns:ns2="02709b60-37ec-424b-b681-c6612ac7fe32" xmlns:ns3="f9048785-d070-4c78-8f2f-ed2b48eb345c" targetNamespace="http://schemas.microsoft.com/office/2006/metadata/properties" ma:root="true" ma:fieldsID="496056635cbca25273c0ad558be424b7" ns2:_="" ns3:_="">
    <xsd:import namespace="02709b60-37ec-424b-b681-c6612ac7fe32"/>
    <xsd:import namespace="f9048785-d070-4c78-8f2f-ed2b48eb345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709b60-37ec-424b-b681-c6612ac7fe3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048785-d070-4c78-8f2f-ed2b48eb345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220A753-C2A9-48A1-8FD6-8F4EE5AA93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709b60-37ec-424b-b681-c6612ac7fe32"/>
    <ds:schemaRef ds:uri="f9048785-d070-4c78-8f2f-ed2b48eb345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BAFA694-163B-4471-A81E-3066ABE367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3E3745-5691-4964-B0EA-105ACF4E7E86}">
  <ds:schemaRefs>
    <ds:schemaRef ds:uri="http://purl.org/dc/terms/"/>
    <ds:schemaRef ds:uri="02709b60-37ec-424b-b681-c6612ac7fe32"/>
    <ds:schemaRef ds:uri="http://schemas.microsoft.com/office/2006/documentManagement/types"/>
    <ds:schemaRef ds:uri="f9048785-d070-4c78-8f2f-ed2b48eb345c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199</TotalTime>
  <Words>67</Words>
  <Application>Microsoft Office PowerPoint</Application>
  <PresentationFormat>画面に合わせる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横尾　保馬</dc:creator>
  <cp:lastModifiedBy>馬場　修平</cp:lastModifiedBy>
  <cp:revision>17</cp:revision>
  <dcterms:created xsi:type="dcterms:W3CDTF">2018-07-11T03:03:29Z</dcterms:created>
  <dcterms:modified xsi:type="dcterms:W3CDTF">2020-08-31T04:06:06Z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0x010100C2961D859B1A8B4697EC07BF3C3DAD3B</vt:lpwstr>
  </property>
</Properties>
</file>