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27579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40387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205665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54508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61957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00670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1037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3215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61940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56949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408215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8C719-17E2-4AFB-A304-CE82C3AA5FE0}" type="datetimeFigureOut">
              <a:rPr kumimoji="1" lang="ja-JP" altLang="en-US" smtClean="0"/>
              <a:t>2020/8/31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13989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こと</a:t>
            </a:r>
            <a:r>
              <a:rPr kumimoji="1" lang="ja-JP" altLang="en-US" dirty="0" err="1" smtClean="0"/>
              <a:t>ろ</a:t>
            </a:r>
            <a:r>
              <a:rPr kumimoji="1" lang="ja-JP" altLang="en-US" dirty="0" smtClean="0"/>
              <a:t>ことろ</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sz="4800" dirty="0" smtClean="0"/>
              <a:t>操作説明書</a:t>
            </a:r>
            <a:endParaRPr kumimoji="1" lang="ja-JP" altLang="en-US" sz="4800" dirty="0"/>
          </a:p>
        </p:txBody>
      </p:sp>
    </p:spTree>
    <p:extLst>
      <p:ext uri="{BB962C8B-B14F-4D97-AF65-F5344CB8AC3E}">
        <p14:creationId xmlns:p14="http://schemas.microsoft.com/office/powerpoint/2010/main" val="275480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4815" y="110148"/>
            <a:ext cx="2986454" cy="619613"/>
          </a:xfrm>
        </p:spPr>
        <p:txBody>
          <a:bodyPr>
            <a:normAutofit fontScale="90000"/>
          </a:bodyPr>
          <a:lstStyle/>
          <a:p>
            <a:r>
              <a:rPr kumimoji="1" lang="ja-JP" altLang="en-US" b="1" dirty="0" smtClean="0"/>
              <a:t>ルール説明</a:t>
            </a:r>
            <a:endParaRPr kumimoji="1" lang="ja-JP" altLang="en-US" b="1" dirty="0"/>
          </a:p>
        </p:txBody>
      </p:sp>
      <p:sp>
        <p:nvSpPr>
          <p:cNvPr id="3" name="コンテンツ プレースホルダー 2"/>
          <p:cNvSpPr>
            <a:spLocks noGrp="1"/>
          </p:cNvSpPr>
          <p:nvPr>
            <p:ph idx="1"/>
          </p:nvPr>
        </p:nvSpPr>
        <p:spPr>
          <a:xfrm>
            <a:off x="255495" y="860612"/>
            <a:ext cx="11551023" cy="5262563"/>
          </a:xfrm>
        </p:spPr>
        <p:txBody>
          <a:bodyPr/>
          <a:lstStyle/>
          <a:p>
            <a:pPr marL="0" indent="0" algn="ctr">
              <a:buNone/>
            </a:pPr>
            <a:r>
              <a:rPr kumimoji="1" lang="ja-JP" altLang="en-US" b="1" dirty="0" smtClean="0"/>
              <a:t>基本ルール</a:t>
            </a:r>
            <a:endParaRPr kumimoji="1" lang="en-US" altLang="ja-JP" b="1" dirty="0" smtClean="0"/>
          </a:p>
          <a:p>
            <a:r>
              <a:rPr kumimoji="1" lang="ja-JP" altLang="en-US" dirty="0" smtClean="0"/>
              <a:t>プレイヤーは敵（牛鬼）から逃げつつ鍵を</a:t>
            </a:r>
            <a:r>
              <a:rPr kumimoji="1" lang="en-US" altLang="ja-JP" dirty="0" smtClean="0"/>
              <a:t>3</a:t>
            </a:r>
            <a:r>
              <a:rPr kumimoji="1" lang="ja-JP" altLang="en-US" dirty="0" smtClean="0"/>
              <a:t>つ集める。</a:t>
            </a:r>
            <a:endParaRPr kumimoji="1" lang="en-US" altLang="ja-JP" dirty="0" smtClean="0"/>
          </a:p>
          <a:p>
            <a:r>
              <a:rPr lang="ja-JP" altLang="en-US" dirty="0"/>
              <a:t>鍵</a:t>
            </a:r>
            <a:r>
              <a:rPr lang="ja-JP" altLang="en-US" dirty="0" smtClean="0"/>
              <a:t>を三つ</a:t>
            </a:r>
            <a:r>
              <a:rPr lang="ja-JP" altLang="en-US" dirty="0"/>
              <a:t>集</a:t>
            </a:r>
            <a:r>
              <a:rPr lang="ja-JP" altLang="en-US" dirty="0" smtClean="0"/>
              <a:t>めると鳥居の霧が晴れ、脱出できるようになる。</a:t>
            </a:r>
            <a:endParaRPr lang="en-US" altLang="ja-JP" dirty="0" smtClean="0"/>
          </a:p>
          <a:p>
            <a:r>
              <a:rPr lang="ja-JP" altLang="en-US" dirty="0"/>
              <a:t>プレイヤ</a:t>
            </a:r>
            <a:r>
              <a:rPr lang="ja-JP" altLang="en-US" dirty="0" smtClean="0"/>
              <a:t>ーは敵から攻撃を受けるとライフが減りゼロになると死亡</a:t>
            </a:r>
            <a:endParaRPr lang="en-US" altLang="ja-JP" dirty="0" smtClean="0"/>
          </a:p>
          <a:p>
            <a:r>
              <a:rPr lang="ja-JP" altLang="en-US" dirty="0" smtClean="0"/>
              <a:t>各</a:t>
            </a:r>
            <a:r>
              <a:rPr lang="ja-JP" altLang="en-US" dirty="0"/>
              <a:t>プレイヤ</a:t>
            </a:r>
            <a:r>
              <a:rPr lang="ja-JP" altLang="en-US" dirty="0" smtClean="0"/>
              <a:t>ーは通常スキルとアイテムをゲットして使える</a:t>
            </a:r>
            <a:endParaRPr lang="en-US" altLang="ja-JP" dirty="0" smtClean="0"/>
          </a:p>
          <a:p>
            <a:r>
              <a:rPr lang="ja-JP" altLang="en-US" dirty="0" smtClean="0"/>
              <a:t>通常スキルとアイテムスキル</a:t>
            </a:r>
            <a:r>
              <a:rPr lang="ja-JP" altLang="en-US" dirty="0" smtClean="0"/>
              <a:t>の</a:t>
            </a:r>
            <a:r>
              <a:rPr lang="en-US" altLang="ja-JP" dirty="0" smtClean="0"/>
              <a:t>2</a:t>
            </a:r>
            <a:r>
              <a:rPr lang="ja-JP" altLang="en-US" dirty="0" smtClean="0"/>
              <a:t>種類が使える</a:t>
            </a:r>
            <a:endParaRPr lang="en-US" altLang="ja-JP" dirty="0" smtClean="0"/>
          </a:p>
          <a:p>
            <a:pPr marL="0" indent="0" algn="ctr">
              <a:buNone/>
            </a:pPr>
            <a:r>
              <a:rPr lang="ja-JP" altLang="en-US" b="1" dirty="0" smtClean="0"/>
              <a:t>勝利</a:t>
            </a:r>
            <a:r>
              <a:rPr lang="en-US" altLang="ja-JP" b="1" dirty="0" smtClean="0"/>
              <a:t>/</a:t>
            </a:r>
            <a:r>
              <a:rPr lang="ja-JP" altLang="en-US" b="1" dirty="0" smtClean="0"/>
              <a:t>敗北条件</a:t>
            </a:r>
            <a:endParaRPr lang="en-US" altLang="ja-JP" b="1" dirty="0" smtClean="0"/>
          </a:p>
          <a:p>
            <a:r>
              <a:rPr kumimoji="1" lang="ja-JP" altLang="en-US" dirty="0" smtClean="0"/>
              <a:t>プレイヤー側は四人全員逃げ切れば勝利</a:t>
            </a:r>
            <a:endParaRPr kumimoji="1" lang="en-US" altLang="ja-JP" dirty="0" smtClean="0"/>
          </a:p>
          <a:p>
            <a:r>
              <a:rPr kumimoji="1" lang="ja-JP" altLang="en-US" dirty="0" smtClean="0"/>
              <a:t>プレイヤーが全員死亡すると敗北</a:t>
            </a:r>
            <a:endParaRPr kumimoji="1" lang="ja-JP" altLang="en-US" dirty="0"/>
          </a:p>
        </p:txBody>
      </p:sp>
    </p:spTree>
    <p:extLst>
      <p:ext uri="{BB962C8B-B14F-4D97-AF65-F5344CB8AC3E}">
        <p14:creationId xmlns:p14="http://schemas.microsoft.com/office/powerpoint/2010/main" val="394717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9632"/>
            <a:ext cx="2644588" cy="683746"/>
          </a:xfrm>
        </p:spPr>
        <p:txBody>
          <a:bodyPr>
            <a:normAutofit fontScale="90000"/>
          </a:bodyPr>
          <a:lstStyle/>
          <a:p>
            <a:r>
              <a:rPr kumimoji="1" lang="ja-JP" altLang="en-US" b="1" dirty="0" smtClean="0"/>
              <a:t>操作説明</a:t>
            </a:r>
            <a:endParaRPr kumimoji="1" lang="ja-JP" altLang="en-US"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4031"/>
            <a:ext cx="5892334" cy="4789877"/>
          </a:xfrm>
        </p:spPr>
      </p:pic>
      <p:sp>
        <p:nvSpPr>
          <p:cNvPr id="5" name="テキスト ボックス 4"/>
          <p:cNvSpPr txBox="1"/>
          <p:nvPr/>
        </p:nvSpPr>
        <p:spPr>
          <a:xfrm>
            <a:off x="6027996" y="971781"/>
            <a:ext cx="6032421" cy="5693866"/>
          </a:xfrm>
          <a:prstGeom prst="rect">
            <a:avLst/>
          </a:prstGeom>
          <a:noFill/>
        </p:spPr>
        <p:txBody>
          <a:bodyPr wrap="none" rtlCol="0">
            <a:spAutoFit/>
          </a:bodyPr>
          <a:lstStyle/>
          <a:p>
            <a:pPr algn="ctr"/>
            <a:r>
              <a:rPr kumimoji="1" lang="ja-JP" altLang="en-US" sz="2800" b="1" dirty="0" smtClean="0"/>
              <a:t>ゲームメイン以外の時</a:t>
            </a:r>
            <a:endParaRPr kumimoji="1" lang="en-US" altLang="ja-JP" sz="2800" b="1" dirty="0" smtClean="0"/>
          </a:p>
          <a:p>
            <a:r>
              <a:rPr kumimoji="1" lang="ja-JP" altLang="en-US" sz="2800" b="1" dirty="0" smtClean="0"/>
              <a:t>左スティック：アイコンの操作</a:t>
            </a:r>
            <a:endParaRPr kumimoji="1" lang="en-US" altLang="ja-JP" sz="2800" b="1" dirty="0" smtClean="0"/>
          </a:p>
          <a:p>
            <a:r>
              <a:rPr lang="en-US" altLang="ja-JP" sz="2800" b="1" dirty="0" smtClean="0"/>
              <a:t>A</a:t>
            </a:r>
            <a:r>
              <a:rPr lang="ja-JP" altLang="en-US" sz="2800" b="1" dirty="0" smtClean="0"/>
              <a:t>ボタン：決定</a:t>
            </a:r>
            <a:endParaRPr lang="en-US" altLang="ja-JP" sz="2800" b="1" dirty="0" smtClean="0"/>
          </a:p>
          <a:p>
            <a:r>
              <a:rPr kumimoji="1" lang="en-US" altLang="ja-JP" sz="2800" b="1" dirty="0" smtClean="0"/>
              <a:t>Start</a:t>
            </a:r>
            <a:r>
              <a:rPr kumimoji="1" lang="ja-JP" altLang="en-US" sz="2800" b="1" dirty="0" smtClean="0"/>
              <a:t>ボタン：音量調節画面を開く</a:t>
            </a:r>
            <a:endParaRPr kumimoji="1" lang="en-US" altLang="ja-JP" sz="2800" b="1" dirty="0" smtClean="0"/>
          </a:p>
          <a:p>
            <a:r>
              <a:rPr lang="en-US" altLang="ja-JP" sz="2800" b="1" dirty="0" smtClean="0"/>
              <a:t>Back</a:t>
            </a:r>
            <a:r>
              <a:rPr lang="ja-JP" altLang="en-US" sz="2800" b="1" dirty="0" smtClean="0"/>
              <a:t>ボタン：音量調節画面を閉じる</a:t>
            </a:r>
            <a:endParaRPr lang="en-US" altLang="ja-JP" sz="2800" b="1" dirty="0" smtClean="0"/>
          </a:p>
          <a:p>
            <a:pPr algn="ctr"/>
            <a:r>
              <a:rPr kumimoji="1" lang="ja-JP" altLang="en-US" sz="2800" b="1" dirty="0" smtClean="0"/>
              <a:t>ゲームメイン時</a:t>
            </a:r>
            <a:endParaRPr kumimoji="1" lang="en-US" altLang="ja-JP" sz="2800" b="1" dirty="0" smtClean="0"/>
          </a:p>
          <a:p>
            <a:r>
              <a:rPr lang="ja-JP" altLang="en-US" sz="2800" b="1" dirty="0"/>
              <a:t>左</a:t>
            </a:r>
            <a:r>
              <a:rPr lang="ja-JP" altLang="en-US" sz="2800" b="1" dirty="0" smtClean="0"/>
              <a:t>スティック：キャラ操作</a:t>
            </a:r>
            <a:endParaRPr lang="en-US" altLang="ja-JP" sz="2800" b="1" dirty="0" smtClean="0"/>
          </a:p>
          <a:p>
            <a:r>
              <a:rPr kumimoji="1" lang="en-US" altLang="ja-JP" sz="2800" b="1" dirty="0" smtClean="0"/>
              <a:t>A</a:t>
            </a:r>
            <a:r>
              <a:rPr kumimoji="1" lang="ja-JP" altLang="en-US" sz="2800" b="1" dirty="0" smtClean="0"/>
              <a:t>ボタン：ジャンプ</a:t>
            </a:r>
            <a:endParaRPr kumimoji="1" lang="en-US" altLang="ja-JP" sz="2800" b="1" dirty="0" smtClean="0"/>
          </a:p>
          <a:p>
            <a:r>
              <a:rPr lang="en-US" altLang="ja-JP" sz="2800" b="1" dirty="0" smtClean="0"/>
              <a:t>Y</a:t>
            </a:r>
            <a:r>
              <a:rPr lang="ja-JP" altLang="en-US" sz="2800" b="1" dirty="0" smtClean="0"/>
              <a:t>ボタン：通常スキル使用</a:t>
            </a:r>
            <a:endParaRPr lang="en-US" altLang="ja-JP" sz="2800" b="1" dirty="0" smtClean="0"/>
          </a:p>
          <a:p>
            <a:r>
              <a:rPr kumimoji="1" lang="en-US" altLang="ja-JP" sz="2800" b="1" dirty="0" smtClean="0"/>
              <a:t>LB</a:t>
            </a:r>
            <a:r>
              <a:rPr kumimoji="1" lang="ja-JP" altLang="en-US" sz="2800" b="1" dirty="0" smtClean="0"/>
              <a:t>ボタン：アイテムスキル使用</a:t>
            </a:r>
            <a:endParaRPr kumimoji="1" lang="en-US" altLang="ja-JP" sz="2800" b="1" dirty="0" smtClean="0"/>
          </a:p>
          <a:p>
            <a:r>
              <a:rPr lang="ja-JP" altLang="en-US" sz="2800" b="1" dirty="0" smtClean="0"/>
              <a:t>デバッグ機能</a:t>
            </a:r>
            <a:endParaRPr lang="en-US" altLang="ja-JP" sz="2800" b="1" dirty="0" smtClean="0"/>
          </a:p>
          <a:p>
            <a:r>
              <a:rPr kumimoji="1" lang="en-US" altLang="ja-JP" sz="2800" b="1" dirty="0" smtClean="0"/>
              <a:t>T</a:t>
            </a:r>
            <a:r>
              <a:rPr kumimoji="1" lang="ja-JP" altLang="en-US" sz="2800" b="1" dirty="0" smtClean="0"/>
              <a:t>キー：ゲームクリア</a:t>
            </a:r>
            <a:endParaRPr kumimoji="1" lang="en-US" altLang="ja-JP" sz="2800" b="1" dirty="0" smtClean="0"/>
          </a:p>
          <a:p>
            <a:r>
              <a:rPr lang="en-US" altLang="ja-JP" sz="2800" b="1" dirty="0" smtClean="0"/>
              <a:t>E</a:t>
            </a:r>
            <a:r>
              <a:rPr lang="ja-JP" altLang="en-US" sz="2800" b="1" dirty="0" smtClean="0"/>
              <a:t>キー：ゲーム終了</a:t>
            </a:r>
            <a:endParaRPr kumimoji="1" lang="ja-JP" altLang="en-US" sz="2800" b="1" dirty="0"/>
          </a:p>
        </p:txBody>
      </p:sp>
    </p:spTree>
    <p:extLst>
      <p:ext uri="{BB962C8B-B14F-4D97-AF65-F5344CB8AC3E}">
        <p14:creationId xmlns:p14="http://schemas.microsoft.com/office/powerpoint/2010/main" val="262854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9631"/>
            <a:ext cx="8695592" cy="646507"/>
          </a:xfrm>
        </p:spPr>
        <p:txBody>
          <a:bodyPr>
            <a:normAutofit fontScale="90000"/>
          </a:bodyPr>
          <a:lstStyle/>
          <a:p>
            <a:r>
              <a:rPr kumimoji="1" lang="ja-JP" altLang="en-US" sz="3600" b="1" dirty="0" smtClean="0"/>
              <a:t>ゲームプレイ</a:t>
            </a:r>
            <a:r>
              <a:rPr kumimoji="1" lang="ja-JP" altLang="en-US" sz="3600" b="1" dirty="0" smtClean="0"/>
              <a:t>画面・アイテム、スキルについて</a:t>
            </a:r>
            <a:endParaRPr kumimoji="1" lang="ja-JP" altLang="en-US" sz="3600"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54" y="1225370"/>
            <a:ext cx="3868700" cy="2265176"/>
          </a:xfrm>
        </p:spPr>
      </p:pic>
      <p:sp>
        <p:nvSpPr>
          <p:cNvPr id="5" name="テキスト ボックス 4"/>
          <p:cNvSpPr txBox="1"/>
          <p:nvPr/>
        </p:nvSpPr>
        <p:spPr>
          <a:xfrm>
            <a:off x="-66119" y="825260"/>
            <a:ext cx="4031873" cy="400110"/>
          </a:xfrm>
          <a:prstGeom prst="rect">
            <a:avLst/>
          </a:prstGeom>
          <a:noFill/>
        </p:spPr>
        <p:txBody>
          <a:bodyPr wrap="none" rtlCol="0">
            <a:spAutoFit/>
          </a:bodyPr>
          <a:lstStyle/>
          <a:p>
            <a:r>
              <a:rPr kumimoji="1" lang="ja-JP" altLang="en-US" sz="2000" dirty="0" smtClean="0"/>
              <a:t>上に名前と残り体力が表示される</a:t>
            </a:r>
            <a:endParaRPr kumimoji="1" lang="ja-JP" altLang="en-US" sz="200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730" y="1225370"/>
            <a:ext cx="4193862" cy="2329924"/>
          </a:xfrm>
          <a:prstGeom prst="rect">
            <a:avLst/>
          </a:prstGeom>
        </p:spPr>
      </p:pic>
      <p:sp>
        <p:nvSpPr>
          <p:cNvPr id="7" name="テキスト ボックス 6"/>
          <p:cNvSpPr txBox="1"/>
          <p:nvPr/>
        </p:nvSpPr>
        <p:spPr>
          <a:xfrm>
            <a:off x="8695592" y="1225370"/>
            <a:ext cx="3288323" cy="1015663"/>
          </a:xfrm>
          <a:prstGeom prst="rect">
            <a:avLst/>
          </a:prstGeom>
          <a:noFill/>
        </p:spPr>
        <p:txBody>
          <a:bodyPr wrap="square" rtlCol="0">
            <a:spAutoFit/>
          </a:bodyPr>
          <a:lstStyle/>
          <a:p>
            <a:r>
              <a:rPr kumimoji="1" lang="ja-JP" altLang="en-US" sz="2000" dirty="0" smtClean="0"/>
              <a:t>敵に一定距離近づくと周りに赤い枠が</a:t>
            </a:r>
            <a:r>
              <a:rPr kumimoji="1" lang="ja-JP" altLang="en-US" sz="2000" dirty="0" smtClean="0"/>
              <a:t>出て分かりやすく</a:t>
            </a:r>
            <a:r>
              <a:rPr kumimoji="1" lang="ja-JP" altLang="en-US" sz="2000" dirty="0" smtClean="0"/>
              <a:t>なって</a:t>
            </a:r>
            <a:r>
              <a:rPr kumimoji="1" lang="ja-JP" altLang="en-US" sz="2000" dirty="0" smtClean="0"/>
              <a:t>いる。</a:t>
            </a:r>
            <a:endParaRPr kumimoji="1" lang="ja-JP" altLang="en-US" sz="2000" dirty="0"/>
          </a:p>
        </p:txBody>
      </p:sp>
      <p:sp>
        <p:nvSpPr>
          <p:cNvPr id="3" name="テキスト ボックス 2"/>
          <p:cNvSpPr txBox="1"/>
          <p:nvPr/>
        </p:nvSpPr>
        <p:spPr>
          <a:xfrm>
            <a:off x="0" y="3615250"/>
            <a:ext cx="3059723" cy="461665"/>
          </a:xfrm>
          <a:prstGeom prst="rect">
            <a:avLst/>
          </a:prstGeom>
          <a:noFill/>
        </p:spPr>
        <p:txBody>
          <a:bodyPr wrap="square" rtlCol="0">
            <a:spAutoFit/>
          </a:bodyPr>
          <a:lstStyle/>
          <a:p>
            <a:r>
              <a:rPr kumimoji="1" lang="ja-JP" altLang="en-US" sz="2400" dirty="0" smtClean="0"/>
              <a:t>・アイテム、スキル</a:t>
            </a:r>
            <a:endParaRPr kumimoji="1" lang="ja-JP" altLang="en-US" sz="2400" dirty="0"/>
          </a:p>
        </p:txBody>
      </p:sp>
      <p:sp>
        <p:nvSpPr>
          <p:cNvPr id="8" name="テキスト ボックス 7"/>
          <p:cNvSpPr txBox="1"/>
          <p:nvPr/>
        </p:nvSpPr>
        <p:spPr>
          <a:xfrm>
            <a:off x="281777" y="4026354"/>
            <a:ext cx="10444839" cy="646331"/>
          </a:xfrm>
          <a:prstGeom prst="rect">
            <a:avLst/>
          </a:prstGeom>
          <a:noFill/>
        </p:spPr>
        <p:txBody>
          <a:bodyPr wrap="square" rtlCol="0">
            <a:spAutoFit/>
          </a:bodyPr>
          <a:lstStyle/>
          <a:p>
            <a:r>
              <a:rPr kumimoji="1" lang="ja-JP" altLang="en-US" dirty="0" smtClean="0"/>
              <a:t>各キャラクターは、自分の専用スキル、専用アイテムスキルを各</a:t>
            </a:r>
            <a:r>
              <a:rPr kumimoji="1" lang="en-US" altLang="ja-JP" dirty="0" smtClean="0"/>
              <a:t>1</a:t>
            </a:r>
            <a:r>
              <a:rPr kumimoji="1" lang="ja-JP" altLang="en-US" dirty="0" smtClean="0"/>
              <a:t>回ずつ使用することができる。アイテムスキルは、ステージ上にある専用アイテムを拾わないと使用できない。</a:t>
            </a:r>
            <a:endParaRPr kumimoji="1"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30" y="5210382"/>
            <a:ext cx="3127075" cy="862909"/>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8024" y="5072022"/>
            <a:ext cx="2267992" cy="1620812"/>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5588" y="4717312"/>
            <a:ext cx="644324" cy="1598418"/>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8131" y="5208493"/>
            <a:ext cx="2228338" cy="804454"/>
          </a:xfrm>
          <a:prstGeom prst="rect">
            <a:avLst/>
          </a:prstGeom>
        </p:spPr>
      </p:pic>
      <p:sp>
        <p:nvSpPr>
          <p:cNvPr id="13" name="テキスト ボックス 12"/>
          <p:cNvSpPr txBox="1"/>
          <p:nvPr/>
        </p:nvSpPr>
        <p:spPr>
          <a:xfrm>
            <a:off x="198530" y="6162545"/>
            <a:ext cx="1143001" cy="369332"/>
          </a:xfrm>
          <a:prstGeom prst="rect">
            <a:avLst/>
          </a:prstGeom>
          <a:noFill/>
        </p:spPr>
        <p:txBody>
          <a:bodyPr wrap="square" rtlCol="0">
            <a:spAutoFit/>
          </a:bodyPr>
          <a:lstStyle/>
          <a:p>
            <a:r>
              <a:rPr lang="ja-JP" altLang="en-US" dirty="0" smtClean="0"/>
              <a:t>↑侍</a:t>
            </a:r>
            <a:r>
              <a:rPr kumimoji="1" lang="ja-JP" altLang="en-US" dirty="0" smtClean="0"/>
              <a:t>専用</a:t>
            </a:r>
            <a:endParaRPr kumimoji="1" lang="ja-JP" altLang="en-US" dirty="0"/>
          </a:p>
        </p:txBody>
      </p:sp>
      <p:sp>
        <p:nvSpPr>
          <p:cNvPr id="14" name="テキスト ボックス 13"/>
          <p:cNvSpPr txBox="1"/>
          <p:nvPr/>
        </p:nvSpPr>
        <p:spPr>
          <a:xfrm>
            <a:off x="2301896" y="6310031"/>
            <a:ext cx="1373713" cy="369332"/>
          </a:xfrm>
          <a:prstGeom prst="rect">
            <a:avLst/>
          </a:prstGeom>
          <a:noFill/>
        </p:spPr>
        <p:txBody>
          <a:bodyPr wrap="square" rtlCol="0">
            <a:spAutoFit/>
          </a:bodyPr>
          <a:lstStyle/>
          <a:p>
            <a:r>
              <a:rPr kumimoji="1" lang="ja-JP" altLang="en-US" dirty="0" smtClean="0"/>
              <a:t>僧侶専用→</a:t>
            </a:r>
            <a:endParaRPr kumimoji="1" lang="ja-JP" altLang="en-US" dirty="0"/>
          </a:p>
        </p:txBody>
      </p:sp>
      <p:sp>
        <p:nvSpPr>
          <p:cNvPr id="15" name="テキスト ボックス 14"/>
          <p:cNvSpPr txBox="1"/>
          <p:nvPr/>
        </p:nvSpPr>
        <p:spPr>
          <a:xfrm>
            <a:off x="6462345" y="6427177"/>
            <a:ext cx="1635369" cy="369332"/>
          </a:xfrm>
          <a:prstGeom prst="rect">
            <a:avLst/>
          </a:prstGeom>
          <a:noFill/>
        </p:spPr>
        <p:txBody>
          <a:bodyPr wrap="square" rtlCol="0">
            <a:spAutoFit/>
          </a:bodyPr>
          <a:lstStyle/>
          <a:p>
            <a:r>
              <a:rPr kumimoji="1" lang="ja-JP" altLang="en-US" dirty="0" smtClean="0"/>
              <a:t>↑陰陽師専用</a:t>
            </a:r>
            <a:endParaRPr kumimoji="1" lang="ja-JP" altLang="en-US" dirty="0"/>
          </a:p>
        </p:txBody>
      </p:sp>
      <p:sp>
        <p:nvSpPr>
          <p:cNvPr id="16" name="テキスト ボックス 15"/>
          <p:cNvSpPr txBox="1"/>
          <p:nvPr/>
        </p:nvSpPr>
        <p:spPr>
          <a:xfrm>
            <a:off x="8546124" y="6170171"/>
            <a:ext cx="1679330" cy="369332"/>
          </a:xfrm>
          <a:prstGeom prst="rect">
            <a:avLst/>
          </a:prstGeom>
          <a:noFill/>
        </p:spPr>
        <p:txBody>
          <a:bodyPr wrap="square" rtlCol="0">
            <a:spAutoFit/>
          </a:bodyPr>
          <a:lstStyle/>
          <a:p>
            <a:r>
              <a:rPr kumimoji="1" lang="ja-JP" altLang="en-US" dirty="0" smtClean="0"/>
              <a:t>↑盗賊専用</a:t>
            </a:r>
            <a:endParaRPr kumimoji="1" lang="ja-JP" altLang="en-US" dirty="0"/>
          </a:p>
        </p:txBody>
      </p:sp>
      <p:sp>
        <p:nvSpPr>
          <p:cNvPr id="17" name="テキスト ボックス 16"/>
          <p:cNvSpPr txBox="1"/>
          <p:nvPr/>
        </p:nvSpPr>
        <p:spPr>
          <a:xfrm>
            <a:off x="71060" y="4702690"/>
            <a:ext cx="2338415" cy="369332"/>
          </a:xfrm>
          <a:prstGeom prst="rect">
            <a:avLst/>
          </a:prstGeom>
          <a:noFill/>
        </p:spPr>
        <p:txBody>
          <a:bodyPr wrap="square" rtlCol="0">
            <a:spAutoFit/>
          </a:bodyPr>
          <a:lstStyle/>
          <a:p>
            <a:r>
              <a:rPr kumimoji="1" lang="ja-JP" altLang="en-US" dirty="0" smtClean="0"/>
              <a:t>・専用アイテム一覧</a:t>
            </a:r>
            <a:endParaRPr kumimoji="1" lang="ja-JP" altLang="en-US" dirty="0"/>
          </a:p>
        </p:txBody>
      </p:sp>
    </p:spTree>
    <p:extLst>
      <p:ext uri="{BB962C8B-B14F-4D97-AF65-F5344CB8AC3E}">
        <p14:creationId xmlns:p14="http://schemas.microsoft.com/office/powerpoint/2010/main" val="398985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1321"/>
            <a:ext cx="9318812" cy="1014786"/>
          </a:xfrm>
        </p:spPr>
        <p:txBody>
          <a:bodyPr/>
          <a:lstStyle/>
          <a:p>
            <a:r>
              <a:rPr kumimoji="1" lang="ja-JP" altLang="en-US" b="1" dirty="0" smtClean="0"/>
              <a:t>アイテムスキルオブジェクトの紹介</a:t>
            </a:r>
            <a:endParaRPr kumimoji="1" lang="ja-JP" altLang="en-US" b="1" dirty="0"/>
          </a:p>
        </p:txBody>
      </p:sp>
      <p:sp>
        <p:nvSpPr>
          <p:cNvPr id="3" name="コンテンツ プレースホルダー 2"/>
          <p:cNvSpPr>
            <a:spLocks noGrp="1"/>
          </p:cNvSpPr>
          <p:nvPr>
            <p:ph idx="1"/>
          </p:nvPr>
        </p:nvSpPr>
        <p:spPr>
          <a:xfrm>
            <a:off x="282388" y="1426883"/>
            <a:ext cx="12393706" cy="527610"/>
          </a:xfrm>
        </p:spPr>
        <p:txBody>
          <a:bodyPr/>
          <a:lstStyle/>
          <a:p>
            <a:pPr marL="0" indent="0">
              <a:buNone/>
            </a:pPr>
            <a:r>
              <a:rPr kumimoji="1" lang="ja-JP" altLang="en-US" dirty="0" smtClean="0"/>
              <a:t>各アイテムオブジェを取得することでアイテムスキルが使えるようになる</a:t>
            </a:r>
            <a:endParaRPr kumimoji="1" lang="ja-JP" altLang="en-US" dirty="0"/>
          </a:p>
        </p:txBody>
      </p:sp>
      <p:sp>
        <p:nvSpPr>
          <p:cNvPr id="8" name="テキスト ボックス 7"/>
          <p:cNvSpPr txBox="1"/>
          <p:nvPr/>
        </p:nvSpPr>
        <p:spPr>
          <a:xfrm>
            <a:off x="564776" y="4585728"/>
            <a:ext cx="646331" cy="369332"/>
          </a:xfrm>
          <a:prstGeom prst="rect">
            <a:avLst/>
          </a:prstGeom>
          <a:noFill/>
        </p:spPr>
        <p:txBody>
          <a:bodyPr wrap="none" rtlCol="0">
            <a:spAutoFit/>
          </a:bodyPr>
          <a:lstStyle/>
          <a:p>
            <a:r>
              <a:rPr kumimoji="1" lang="ja-JP" altLang="en-US" dirty="0" smtClean="0"/>
              <a:t>侍用</a:t>
            </a:r>
            <a:endParaRPr kumimoji="1" lang="ja-JP" altLang="en-US" dirty="0"/>
          </a:p>
        </p:txBody>
      </p:sp>
      <p:sp>
        <p:nvSpPr>
          <p:cNvPr id="9" name="テキスト ボックス 8"/>
          <p:cNvSpPr txBox="1"/>
          <p:nvPr/>
        </p:nvSpPr>
        <p:spPr>
          <a:xfrm>
            <a:off x="4693024" y="5257800"/>
            <a:ext cx="877163" cy="369332"/>
          </a:xfrm>
          <a:prstGeom prst="rect">
            <a:avLst/>
          </a:prstGeom>
          <a:noFill/>
        </p:spPr>
        <p:txBody>
          <a:bodyPr wrap="none" rtlCol="0">
            <a:spAutoFit/>
          </a:bodyPr>
          <a:lstStyle/>
          <a:p>
            <a:r>
              <a:rPr kumimoji="1" lang="ja-JP" altLang="en-US" dirty="0" smtClean="0"/>
              <a:t>僧侶用</a:t>
            </a:r>
            <a:endParaRPr kumimoji="1" lang="ja-JP" altLang="en-US" dirty="0"/>
          </a:p>
        </p:txBody>
      </p:sp>
      <p:sp>
        <p:nvSpPr>
          <p:cNvPr id="10" name="テキスト ボックス 9"/>
          <p:cNvSpPr txBox="1"/>
          <p:nvPr/>
        </p:nvSpPr>
        <p:spPr>
          <a:xfrm>
            <a:off x="7532166" y="5190565"/>
            <a:ext cx="1107996" cy="369332"/>
          </a:xfrm>
          <a:prstGeom prst="rect">
            <a:avLst/>
          </a:prstGeom>
          <a:noFill/>
        </p:spPr>
        <p:txBody>
          <a:bodyPr wrap="none" rtlCol="0">
            <a:spAutoFit/>
          </a:bodyPr>
          <a:lstStyle/>
          <a:p>
            <a:r>
              <a:rPr kumimoji="1" lang="ja-JP" altLang="en-US" dirty="0" smtClean="0"/>
              <a:t>陰陽師用</a:t>
            </a:r>
            <a:endParaRPr kumimoji="1" lang="ja-JP" altLang="en-US" dirty="0"/>
          </a:p>
        </p:txBody>
      </p:sp>
      <p:sp>
        <p:nvSpPr>
          <p:cNvPr id="11" name="テキスト ボックス 10"/>
          <p:cNvSpPr txBox="1"/>
          <p:nvPr/>
        </p:nvSpPr>
        <p:spPr>
          <a:xfrm>
            <a:off x="10004612" y="5250833"/>
            <a:ext cx="877163" cy="369332"/>
          </a:xfrm>
          <a:prstGeom prst="rect">
            <a:avLst/>
          </a:prstGeom>
          <a:noFill/>
        </p:spPr>
        <p:txBody>
          <a:bodyPr wrap="none" rtlCol="0">
            <a:spAutoFit/>
          </a:bodyPr>
          <a:lstStyle/>
          <a:p>
            <a:r>
              <a:rPr kumimoji="1" lang="ja-JP" altLang="en-US" smtClean="0"/>
              <a:t>盗賊用</a:t>
            </a:r>
            <a:endParaRPr kumimoji="1" lang="ja-JP" altLang="en-US"/>
          </a:p>
        </p:txBody>
      </p:sp>
    </p:spTree>
    <p:extLst>
      <p:ext uri="{BB962C8B-B14F-4D97-AF65-F5344CB8AC3E}">
        <p14:creationId xmlns:p14="http://schemas.microsoft.com/office/powerpoint/2010/main" val="38591229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266</Words>
  <Application>Microsoft Office PowerPoint</Application>
  <PresentationFormat>ワイド画面</PresentationFormat>
  <Paragraphs>42</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ことろことろ</vt:lpstr>
      <vt:lpstr>ルール説明</vt:lpstr>
      <vt:lpstr>操作説明</vt:lpstr>
      <vt:lpstr>ゲームプレイ画面・アイテム、スキルについて</vt:lpstr>
      <vt:lpstr>アイテムスキルオブジェクトの紹介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ことろことろ</dc:title>
  <dc:creator>馬場　修平</dc:creator>
  <cp:lastModifiedBy>吉住　達</cp:lastModifiedBy>
  <cp:revision>12</cp:revision>
  <dcterms:created xsi:type="dcterms:W3CDTF">2020-07-30T03:33:46Z</dcterms:created>
  <dcterms:modified xsi:type="dcterms:W3CDTF">2020-08-31T04:35:29Z</dcterms:modified>
</cp:coreProperties>
</file>