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7" d="100"/>
          <a:sy n="57" d="100"/>
        </p:scale>
        <p:origin x="6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C88C719-17E2-4AFB-A304-CE82C3AA5FE0}" type="datetimeFigureOut">
              <a:rPr kumimoji="1" lang="ja-JP" altLang="en-US" smtClean="0"/>
              <a:t>2020/7/31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3275791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C88C719-17E2-4AFB-A304-CE82C3AA5FE0}" type="datetimeFigureOut">
              <a:rPr kumimoji="1" lang="ja-JP" altLang="en-US" smtClean="0"/>
              <a:t>2020/7/31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403879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C88C719-17E2-4AFB-A304-CE82C3AA5FE0}" type="datetimeFigureOut">
              <a:rPr kumimoji="1" lang="ja-JP" altLang="en-US" smtClean="0"/>
              <a:t>2020/7/31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2056659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C88C719-17E2-4AFB-A304-CE82C3AA5FE0}" type="datetimeFigureOut">
              <a:rPr kumimoji="1" lang="ja-JP" altLang="en-US" smtClean="0"/>
              <a:t>2020/7/31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354508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C88C719-17E2-4AFB-A304-CE82C3AA5FE0}" type="datetimeFigureOut">
              <a:rPr kumimoji="1" lang="ja-JP" altLang="en-US" smtClean="0"/>
              <a:t>2020/7/31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361957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C88C719-17E2-4AFB-A304-CE82C3AA5FE0}" type="datetimeFigureOut">
              <a:rPr kumimoji="1" lang="ja-JP" altLang="en-US" smtClean="0"/>
              <a:t>2020/7/31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300670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C88C719-17E2-4AFB-A304-CE82C3AA5FE0}" type="datetimeFigureOut">
              <a:rPr kumimoji="1" lang="ja-JP" altLang="en-US" smtClean="0"/>
              <a:t>2020/7/31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110370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C88C719-17E2-4AFB-A304-CE82C3AA5FE0}" type="datetimeFigureOut">
              <a:rPr kumimoji="1" lang="ja-JP" altLang="en-US" smtClean="0"/>
              <a:t>2020/7/31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132152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C88C719-17E2-4AFB-A304-CE82C3AA5FE0}" type="datetimeFigureOut">
              <a:rPr kumimoji="1" lang="ja-JP" altLang="en-US" smtClean="0"/>
              <a:t>2020/7/31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619407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C88C719-17E2-4AFB-A304-CE82C3AA5FE0}" type="datetimeFigureOut">
              <a:rPr kumimoji="1" lang="ja-JP" altLang="en-US" smtClean="0"/>
              <a:t>2020/7/31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1569491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C88C719-17E2-4AFB-A304-CE82C3AA5FE0}" type="datetimeFigureOut">
              <a:rPr kumimoji="1" lang="ja-JP" altLang="en-US" smtClean="0"/>
              <a:t>2020/7/31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4082155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8C719-17E2-4AFB-A304-CE82C3AA5FE0}" type="datetimeFigureOut">
              <a:rPr kumimoji="1" lang="ja-JP" altLang="en-US" smtClean="0"/>
              <a:t>2020/7/31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1139898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こと</a:t>
            </a:r>
            <a:r>
              <a:rPr kumimoji="1" lang="ja-JP" altLang="en-US" dirty="0" err="1" smtClean="0"/>
              <a:t>ろ</a:t>
            </a:r>
            <a:r>
              <a:rPr kumimoji="1" lang="ja-JP" altLang="en-US" dirty="0" smtClean="0"/>
              <a:t>ことろ</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sz="4800" dirty="0" smtClean="0"/>
              <a:t>操作説明書</a:t>
            </a:r>
            <a:endParaRPr kumimoji="1" lang="ja-JP" altLang="en-US" sz="4800" dirty="0"/>
          </a:p>
        </p:txBody>
      </p:sp>
    </p:spTree>
    <p:extLst>
      <p:ext uri="{BB962C8B-B14F-4D97-AF65-F5344CB8AC3E}">
        <p14:creationId xmlns:p14="http://schemas.microsoft.com/office/powerpoint/2010/main" val="2754804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4815" y="110148"/>
            <a:ext cx="2986454" cy="619613"/>
          </a:xfrm>
        </p:spPr>
        <p:txBody>
          <a:bodyPr>
            <a:normAutofit fontScale="90000"/>
          </a:bodyPr>
          <a:lstStyle/>
          <a:p>
            <a:r>
              <a:rPr kumimoji="1" lang="ja-JP" altLang="en-US" b="1" dirty="0" smtClean="0"/>
              <a:t>ルール説明</a:t>
            </a:r>
            <a:endParaRPr kumimoji="1" lang="ja-JP" altLang="en-US" b="1" dirty="0"/>
          </a:p>
        </p:txBody>
      </p:sp>
      <p:sp>
        <p:nvSpPr>
          <p:cNvPr id="3" name="コンテンツ プレースホルダー 2"/>
          <p:cNvSpPr>
            <a:spLocks noGrp="1"/>
          </p:cNvSpPr>
          <p:nvPr>
            <p:ph idx="1"/>
          </p:nvPr>
        </p:nvSpPr>
        <p:spPr>
          <a:xfrm>
            <a:off x="255495" y="860612"/>
            <a:ext cx="11551023" cy="5262563"/>
          </a:xfrm>
        </p:spPr>
        <p:txBody>
          <a:bodyPr/>
          <a:lstStyle/>
          <a:p>
            <a:pPr marL="0" indent="0" algn="ctr">
              <a:buNone/>
            </a:pPr>
            <a:r>
              <a:rPr kumimoji="1" lang="ja-JP" altLang="en-US" b="1" dirty="0" smtClean="0"/>
              <a:t>基本ルール</a:t>
            </a:r>
            <a:endParaRPr kumimoji="1" lang="en-US" altLang="ja-JP" b="1" dirty="0" smtClean="0"/>
          </a:p>
          <a:p>
            <a:r>
              <a:rPr kumimoji="1" lang="ja-JP" altLang="en-US" dirty="0" smtClean="0"/>
              <a:t>プレイヤーは敵（牛鬼）から逃げつつ鍵を</a:t>
            </a:r>
            <a:r>
              <a:rPr kumimoji="1" lang="en-US" altLang="ja-JP" dirty="0" smtClean="0"/>
              <a:t>3</a:t>
            </a:r>
            <a:r>
              <a:rPr kumimoji="1" lang="ja-JP" altLang="en-US" dirty="0" smtClean="0"/>
              <a:t>つ集める。</a:t>
            </a:r>
            <a:endParaRPr kumimoji="1" lang="en-US" altLang="ja-JP" dirty="0" smtClean="0"/>
          </a:p>
          <a:p>
            <a:r>
              <a:rPr lang="ja-JP" altLang="en-US" dirty="0"/>
              <a:t>鍵</a:t>
            </a:r>
            <a:r>
              <a:rPr lang="ja-JP" altLang="en-US" dirty="0" smtClean="0"/>
              <a:t>を三つ</a:t>
            </a:r>
            <a:r>
              <a:rPr lang="ja-JP" altLang="en-US" dirty="0"/>
              <a:t>集</a:t>
            </a:r>
            <a:r>
              <a:rPr lang="ja-JP" altLang="en-US" dirty="0" smtClean="0"/>
              <a:t>めると鳥居の霧が晴れ、脱出できるようになる。</a:t>
            </a:r>
            <a:endParaRPr lang="en-US" altLang="ja-JP" dirty="0" smtClean="0"/>
          </a:p>
          <a:p>
            <a:r>
              <a:rPr lang="ja-JP" altLang="en-US" dirty="0"/>
              <a:t>プレイヤ</a:t>
            </a:r>
            <a:r>
              <a:rPr lang="ja-JP" altLang="en-US" dirty="0" smtClean="0"/>
              <a:t>ーは敵から攻撃を受けるとライフが減りゼロになると死亡</a:t>
            </a:r>
            <a:endParaRPr lang="en-US" altLang="ja-JP" dirty="0" smtClean="0"/>
          </a:p>
          <a:p>
            <a:r>
              <a:rPr lang="ja-JP" altLang="en-US" dirty="0" smtClean="0"/>
              <a:t>各</a:t>
            </a:r>
            <a:r>
              <a:rPr lang="ja-JP" altLang="en-US" dirty="0"/>
              <a:t>プレイヤ</a:t>
            </a:r>
            <a:r>
              <a:rPr lang="ja-JP" altLang="en-US" dirty="0" smtClean="0"/>
              <a:t>ーは通常スキルとアイテムをゲットして使える</a:t>
            </a:r>
            <a:endParaRPr lang="en-US" altLang="ja-JP" dirty="0" smtClean="0"/>
          </a:p>
          <a:p>
            <a:r>
              <a:rPr lang="ja-JP" altLang="en-US" dirty="0" smtClean="0"/>
              <a:t>アイテムスキルの</a:t>
            </a:r>
            <a:r>
              <a:rPr lang="en-US" altLang="ja-JP" dirty="0" smtClean="0"/>
              <a:t>2</a:t>
            </a:r>
            <a:r>
              <a:rPr lang="ja-JP" altLang="en-US" dirty="0" smtClean="0"/>
              <a:t>種類が使える</a:t>
            </a:r>
            <a:endParaRPr lang="en-US" altLang="ja-JP" dirty="0" smtClean="0"/>
          </a:p>
          <a:p>
            <a:pPr marL="0" indent="0" algn="ctr">
              <a:buNone/>
            </a:pPr>
            <a:r>
              <a:rPr lang="ja-JP" altLang="en-US" b="1" dirty="0" smtClean="0"/>
              <a:t>勝利</a:t>
            </a:r>
            <a:r>
              <a:rPr lang="en-US" altLang="ja-JP" b="1" dirty="0" smtClean="0"/>
              <a:t>/</a:t>
            </a:r>
            <a:r>
              <a:rPr lang="ja-JP" altLang="en-US" b="1" dirty="0" smtClean="0"/>
              <a:t>敗北条件</a:t>
            </a:r>
            <a:endParaRPr lang="en-US" altLang="ja-JP" b="1" dirty="0" smtClean="0"/>
          </a:p>
          <a:p>
            <a:r>
              <a:rPr kumimoji="1" lang="ja-JP" altLang="en-US" dirty="0" smtClean="0"/>
              <a:t>プレイヤー側は四人全員逃げ切れば勝利</a:t>
            </a:r>
            <a:endParaRPr kumimoji="1" lang="en-US" altLang="ja-JP" dirty="0" smtClean="0"/>
          </a:p>
          <a:p>
            <a:r>
              <a:rPr kumimoji="1" lang="ja-JP" altLang="en-US" dirty="0" smtClean="0"/>
              <a:t>プレイヤーが全員死亡すると敗北</a:t>
            </a:r>
            <a:endParaRPr kumimoji="1" lang="ja-JP" altLang="en-US" dirty="0"/>
          </a:p>
        </p:txBody>
      </p:sp>
    </p:spTree>
    <p:extLst>
      <p:ext uri="{BB962C8B-B14F-4D97-AF65-F5344CB8AC3E}">
        <p14:creationId xmlns:p14="http://schemas.microsoft.com/office/powerpoint/2010/main" val="394717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09632"/>
            <a:ext cx="2644588" cy="683746"/>
          </a:xfrm>
        </p:spPr>
        <p:txBody>
          <a:bodyPr>
            <a:normAutofit fontScale="90000"/>
          </a:bodyPr>
          <a:lstStyle/>
          <a:p>
            <a:r>
              <a:rPr kumimoji="1" lang="ja-JP" altLang="en-US" b="1" dirty="0" smtClean="0"/>
              <a:t>操作説明</a:t>
            </a:r>
            <a:endParaRPr kumimoji="1" lang="ja-JP" altLang="en-US" b="1"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334" y="1156447"/>
            <a:ext cx="5892334" cy="4789877"/>
          </a:xfrm>
        </p:spPr>
      </p:pic>
      <p:sp>
        <p:nvSpPr>
          <p:cNvPr id="5" name="テキスト ボックス 4"/>
          <p:cNvSpPr txBox="1"/>
          <p:nvPr/>
        </p:nvSpPr>
        <p:spPr>
          <a:xfrm>
            <a:off x="6027996" y="971781"/>
            <a:ext cx="6032421" cy="5693866"/>
          </a:xfrm>
          <a:prstGeom prst="rect">
            <a:avLst/>
          </a:prstGeom>
          <a:noFill/>
        </p:spPr>
        <p:txBody>
          <a:bodyPr wrap="none" rtlCol="0">
            <a:spAutoFit/>
          </a:bodyPr>
          <a:lstStyle/>
          <a:p>
            <a:pPr algn="ctr"/>
            <a:r>
              <a:rPr kumimoji="1" lang="ja-JP" altLang="en-US" sz="2800" b="1" dirty="0" smtClean="0"/>
              <a:t>ゲームメイン以外の時</a:t>
            </a:r>
            <a:endParaRPr kumimoji="1" lang="en-US" altLang="ja-JP" sz="2800" b="1" dirty="0" smtClean="0"/>
          </a:p>
          <a:p>
            <a:r>
              <a:rPr kumimoji="1" lang="ja-JP" altLang="en-US" sz="2800" b="1" dirty="0" smtClean="0"/>
              <a:t>左スティック：アイコンの操作</a:t>
            </a:r>
            <a:endParaRPr kumimoji="1" lang="en-US" altLang="ja-JP" sz="2800" b="1" dirty="0" smtClean="0"/>
          </a:p>
          <a:p>
            <a:r>
              <a:rPr lang="en-US" altLang="ja-JP" sz="2800" b="1" dirty="0" smtClean="0"/>
              <a:t>A</a:t>
            </a:r>
            <a:r>
              <a:rPr lang="ja-JP" altLang="en-US" sz="2800" b="1" dirty="0" smtClean="0"/>
              <a:t>ボタン：決定</a:t>
            </a:r>
            <a:endParaRPr lang="en-US" altLang="ja-JP" sz="2800" b="1" dirty="0" smtClean="0"/>
          </a:p>
          <a:p>
            <a:r>
              <a:rPr kumimoji="1" lang="en-US" altLang="ja-JP" sz="2800" b="1" dirty="0" smtClean="0"/>
              <a:t>Start</a:t>
            </a:r>
            <a:r>
              <a:rPr kumimoji="1" lang="ja-JP" altLang="en-US" sz="2800" b="1" dirty="0" smtClean="0"/>
              <a:t>ボタン：音量調節画面を開く</a:t>
            </a:r>
            <a:endParaRPr kumimoji="1" lang="en-US" altLang="ja-JP" sz="2800" b="1" dirty="0" smtClean="0"/>
          </a:p>
          <a:p>
            <a:r>
              <a:rPr lang="en-US" altLang="ja-JP" sz="2800" b="1" dirty="0" smtClean="0"/>
              <a:t>Back</a:t>
            </a:r>
            <a:r>
              <a:rPr lang="ja-JP" altLang="en-US" sz="2800" b="1" dirty="0" smtClean="0"/>
              <a:t>ボタン：音量調節画面を閉じる</a:t>
            </a:r>
            <a:endParaRPr lang="en-US" altLang="ja-JP" sz="2800" b="1" dirty="0" smtClean="0"/>
          </a:p>
          <a:p>
            <a:pPr algn="ctr"/>
            <a:r>
              <a:rPr kumimoji="1" lang="ja-JP" altLang="en-US" sz="2800" b="1" dirty="0" smtClean="0"/>
              <a:t>ゲームメイン時</a:t>
            </a:r>
            <a:endParaRPr kumimoji="1" lang="en-US" altLang="ja-JP" sz="2800" b="1" dirty="0" smtClean="0"/>
          </a:p>
          <a:p>
            <a:r>
              <a:rPr lang="ja-JP" altLang="en-US" sz="2800" b="1" dirty="0"/>
              <a:t>左</a:t>
            </a:r>
            <a:r>
              <a:rPr lang="ja-JP" altLang="en-US" sz="2800" b="1" dirty="0" smtClean="0"/>
              <a:t>スティック：キャラ操作</a:t>
            </a:r>
            <a:endParaRPr lang="en-US" altLang="ja-JP" sz="2800" b="1" dirty="0" smtClean="0"/>
          </a:p>
          <a:p>
            <a:r>
              <a:rPr kumimoji="1" lang="en-US" altLang="ja-JP" sz="2800" b="1" dirty="0" smtClean="0"/>
              <a:t>A</a:t>
            </a:r>
            <a:r>
              <a:rPr kumimoji="1" lang="ja-JP" altLang="en-US" sz="2800" b="1" dirty="0" smtClean="0"/>
              <a:t>ボタン：ジャンプ</a:t>
            </a:r>
            <a:endParaRPr kumimoji="1" lang="en-US" altLang="ja-JP" sz="2800" b="1" dirty="0" smtClean="0"/>
          </a:p>
          <a:p>
            <a:r>
              <a:rPr lang="en-US" altLang="ja-JP" sz="2800" b="1" dirty="0" smtClean="0"/>
              <a:t>Y</a:t>
            </a:r>
            <a:r>
              <a:rPr lang="ja-JP" altLang="en-US" sz="2800" b="1" dirty="0" smtClean="0"/>
              <a:t>ボタン：通常スキル使用</a:t>
            </a:r>
            <a:endParaRPr lang="en-US" altLang="ja-JP" sz="2800" b="1" dirty="0" smtClean="0"/>
          </a:p>
          <a:p>
            <a:r>
              <a:rPr kumimoji="1" lang="en-US" altLang="ja-JP" sz="2800" b="1" dirty="0" smtClean="0"/>
              <a:t>LB</a:t>
            </a:r>
            <a:r>
              <a:rPr kumimoji="1" lang="ja-JP" altLang="en-US" sz="2800" b="1" dirty="0" smtClean="0"/>
              <a:t>ボタン：アイテムスキル使用</a:t>
            </a:r>
            <a:endParaRPr kumimoji="1" lang="en-US" altLang="ja-JP" sz="2800" b="1" dirty="0" smtClean="0"/>
          </a:p>
          <a:p>
            <a:r>
              <a:rPr lang="ja-JP" altLang="en-US" sz="2800" b="1" dirty="0" smtClean="0"/>
              <a:t>デバッグ機能</a:t>
            </a:r>
            <a:endParaRPr lang="en-US" altLang="ja-JP" sz="2800" b="1" dirty="0" smtClean="0"/>
          </a:p>
          <a:p>
            <a:r>
              <a:rPr kumimoji="1" lang="en-US" altLang="ja-JP" sz="2800" b="1" dirty="0" smtClean="0"/>
              <a:t>T</a:t>
            </a:r>
            <a:r>
              <a:rPr kumimoji="1" lang="ja-JP" altLang="en-US" sz="2800" b="1" dirty="0" smtClean="0"/>
              <a:t>キー：ゲームクリア</a:t>
            </a:r>
            <a:endParaRPr kumimoji="1" lang="en-US" altLang="ja-JP" sz="2800" b="1" dirty="0" smtClean="0"/>
          </a:p>
          <a:p>
            <a:r>
              <a:rPr lang="en-US" altLang="ja-JP" sz="2800" b="1" dirty="0" smtClean="0"/>
              <a:t>E</a:t>
            </a:r>
            <a:r>
              <a:rPr lang="ja-JP" altLang="en-US" sz="2800" b="1" dirty="0" smtClean="0"/>
              <a:t>キー：ゲーム終了</a:t>
            </a:r>
            <a:endParaRPr kumimoji="1" lang="ja-JP" altLang="en-US" sz="2800" b="1" dirty="0"/>
          </a:p>
        </p:txBody>
      </p:sp>
    </p:spTree>
    <p:extLst>
      <p:ext uri="{BB962C8B-B14F-4D97-AF65-F5344CB8AC3E}">
        <p14:creationId xmlns:p14="http://schemas.microsoft.com/office/powerpoint/2010/main" val="2628549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03761"/>
            <a:ext cx="8101752" cy="547477"/>
          </a:xfrm>
        </p:spPr>
        <p:txBody>
          <a:bodyPr>
            <a:normAutofit fontScale="90000"/>
          </a:bodyPr>
          <a:lstStyle/>
          <a:p>
            <a:r>
              <a:rPr kumimoji="1" lang="ja-JP" altLang="en-US" b="1" dirty="0" smtClean="0"/>
              <a:t>操作説明</a:t>
            </a:r>
            <a:r>
              <a:rPr kumimoji="1" lang="en-US" altLang="ja-JP" b="1" dirty="0" smtClean="0"/>
              <a:t>(</a:t>
            </a:r>
            <a:r>
              <a:rPr kumimoji="1" lang="ja-JP" altLang="en-US" b="1" dirty="0" smtClean="0"/>
              <a:t>ゲームメイン以外）</a:t>
            </a:r>
            <a:endParaRPr kumimoji="1" lang="ja-JP" altLang="en-US" b="1"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8847" y="2944906"/>
            <a:ext cx="1147483" cy="860612"/>
          </a:xfrm>
          <a:prstGeom prst="rect">
            <a:avLst/>
          </a:prstGeom>
        </p:spPr>
      </p:pic>
      <p:sp>
        <p:nvSpPr>
          <p:cNvPr id="5" name="テキスト ボックス 4"/>
          <p:cNvSpPr txBox="1"/>
          <p:nvPr/>
        </p:nvSpPr>
        <p:spPr>
          <a:xfrm>
            <a:off x="0" y="970909"/>
            <a:ext cx="11674991" cy="1384995"/>
          </a:xfrm>
          <a:prstGeom prst="rect">
            <a:avLst/>
          </a:prstGeom>
          <a:noFill/>
        </p:spPr>
        <p:txBody>
          <a:bodyPr wrap="none" rtlCol="0">
            <a:spAutoFit/>
          </a:bodyPr>
          <a:lstStyle/>
          <a:p>
            <a:r>
              <a:rPr kumimoji="1" lang="ja-JP" altLang="en-US" sz="2800" dirty="0" smtClean="0">
                <a:latin typeface="メイリオ" panose="020B0604030504040204" pitchFamily="50" charset="-128"/>
                <a:ea typeface="メイリオ" panose="020B0604030504040204" pitchFamily="50" charset="-128"/>
              </a:rPr>
              <a:t>ゲームパッドを接続するとアイコンが出るので左スティックで操作し、</a:t>
            </a:r>
            <a:endParaRPr kumimoji="1" lang="en-US" altLang="ja-JP" sz="2800" dirty="0" smtClean="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ボタン</a:t>
            </a:r>
            <a:r>
              <a:rPr lang="ja-JP" altLang="en-US" sz="2800" dirty="0" smtClean="0">
                <a:latin typeface="メイリオ" panose="020B0604030504040204" pitchFamily="50" charset="-128"/>
                <a:ea typeface="メイリオ" panose="020B0604030504040204" pitchFamily="50" charset="-128"/>
              </a:rPr>
              <a:t>の</a:t>
            </a:r>
            <a:r>
              <a:rPr lang="ja-JP" altLang="en-US" sz="2800" dirty="0">
                <a:latin typeface="メイリオ" panose="020B0604030504040204" pitchFamily="50" charset="-128"/>
                <a:ea typeface="メイリオ" panose="020B0604030504040204" pitchFamily="50" charset="-128"/>
              </a:rPr>
              <a:t>上</a:t>
            </a:r>
            <a:r>
              <a:rPr lang="ja-JP" altLang="en-US" sz="2800" dirty="0" smtClean="0">
                <a:latin typeface="メイリオ" panose="020B0604030504040204" pitchFamily="50" charset="-128"/>
                <a:ea typeface="メイリオ" panose="020B0604030504040204" pitchFamily="50" charset="-128"/>
              </a:rPr>
              <a:t>に</a:t>
            </a:r>
            <a:r>
              <a:rPr lang="ja-JP" altLang="en-US" sz="2800" dirty="0">
                <a:latin typeface="メイリオ" panose="020B0604030504040204" pitchFamily="50" charset="-128"/>
                <a:ea typeface="メイリオ" panose="020B0604030504040204" pitchFamily="50" charset="-128"/>
              </a:rPr>
              <a:t>アイコン</a:t>
            </a:r>
            <a:r>
              <a:rPr lang="ja-JP" altLang="en-US" sz="2800" dirty="0" smtClean="0">
                <a:latin typeface="メイリオ" panose="020B0604030504040204" pitchFamily="50" charset="-128"/>
                <a:ea typeface="メイリオ" panose="020B0604030504040204" pitchFamily="50" charset="-128"/>
              </a:rPr>
              <a:t>を</a:t>
            </a:r>
            <a:r>
              <a:rPr lang="ja-JP" altLang="en-US" sz="2800" dirty="0">
                <a:latin typeface="メイリオ" panose="020B0604030504040204" pitchFamily="50" charset="-128"/>
                <a:ea typeface="メイリオ" panose="020B0604030504040204" pitchFamily="50" charset="-128"/>
              </a:rPr>
              <a:t>持</a:t>
            </a:r>
            <a:r>
              <a:rPr lang="ja-JP" altLang="en-US" sz="2800" dirty="0" smtClean="0">
                <a:latin typeface="メイリオ" panose="020B0604030504040204" pitchFamily="50" charset="-128"/>
                <a:ea typeface="メイリオ" panose="020B0604030504040204" pitchFamily="50" charset="-128"/>
              </a:rPr>
              <a:t>っていき</a:t>
            </a:r>
            <a:r>
              <a:rPr lang="en-US" altLang="ja-JP" sz="2800" dirty="0" smtClean="0">
                <a:latin typeface="メイリオ" panose="020B0604030504040204" pitchFamily="50" charset="-128"/>
                <a:ea typeface="メイリオ" panose="020B0604030504040204" pitchFamily="50" charset="-128"/>
              </a:rPr>
              <a:t>A</a:t>
            </a:r>
            <a:r>
              <a:rPr lang="ja-JP" altLang="en-US" sz="2800" dirty="0" smtClean="0">
                <a:latin typeface="メイリオ" panose="020B0604030504040204" pitchFamily="50" charset="-128"/>
                <a:ea typeface="メイリオ" panose="020B0604030504040204" pitchFamily="50" charset="-128"/>
              </a:rPr>
              <a:t>ボタンで選択し、</a:t>
            </a:r>
            <a:endParaRPr lang="en-US" altLang="ja-JP" sz="2800" dirty="0" smtClean="0">
              <a:latin typeface="メイリオ" panose="020B0604030504040204" pitchFamily="50" charset="-128"/>
              <a:ea typeface="メイリオ" panose="020B0604030504040204" pitchFamily="50" charset="-128"/>
            </a:endParaRPr>
          </a:p>
          <a:p>
            <a:r>
              <a:rPr lang="ja-JP" altLang="en-US" sz="2800" dirty="0" smtClean="0">
                <a:latin typeface="メイリオ" panose="020B0604030504040204" pitchFamily="50" charset="-128"/>
                <a:ea typeface="メイリオ" panose="020B0604030504040204" pitchFamily="50" charset="-128"/>
              </a:rPr>
              <a:t>選んだボタンに対応したシーンに飛ぶ</a:t>
            </a:r>
            <a:endParaRPr kumimoji="1" lang="ja-JP" altLang="en-US" sz="2800" dirty="0">
              <a:latin typeface="メイリオ" panose="020B0604030504040204" pitchFamily="50" charset="-128"/>
              <a:ea typeface="メイリオ" panose="020B0604030504040204" pitchFamily="50" charset="-128"/>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7709" y="3017041"/>
            <a:ext cx="2011854" cy="716342"/>
          </a:xfrm>
          <a:prstGeom prst="rect">
            <a:avLst/>
          </a:prstGeom>
        </p:spPr>
      </p:pic>
      <p:sp>
        <p:nvSpPr>
          <p:cNvPr id="8" name="テキスト ボックス 7"/>
          <p:cNvSpPr txBox="1"/>
          <p:nvPr/>
        </p:nvSpPr>
        <p:spPr>
          <a:xfrm>
            <a:off x="94129" y="4025188"/>
            <a:ext cx="6526146" cy="461665"/>
          </a:xfrm>
          <a:prstGeom prst="rect">
            <a:avLst/>
          </a:prstGeom>
          <a:noFill/>
        </p:spPr>
        <p:txBody>
          <a:bodyPr wrap="none" rtlCol="0">
            <a:spAutoFit/>
          </a:bodyPr>
          <a:lstStyle/>
          <a:p>
            <a:r>
              <a:rPr kumimoji="1" lang="ja-JP" altLang="en-US" sz="2400" dirty="0" smtClean="0"/>
              <a:t>アイコン</a:t>
            </a:r>
            <a:r>
              <a:rPr kumimoji="1" lang="en-US" altLang="ja-JP" sz="2400" dirty="0" smtClean="0"/>
              <a:t>(1P</a:t>
            </a:r>
            <a:r>
              <a:rPr kumimoji="1" lang="ja-JP" altLang="en-US" sz="2400" dirty="0" smtClean="0"/>
              <a:t>のゲームパッドでのみ操作可能）</a:t>
            </a:r>
            <a:endParaRPr kumimoji="1" lang="ja-JP" altLang="en-US" sz="2400" dirty="0"/>
          </a:p>
        </p:txBody>
      </p:sp>
      <p:sp>
        <p:nvSpPr>
          <p:cNvPr id="10" name="正方形/長方形 9"/>
          <p:cNvSpPr/>
          <p:nvPr/>
        </p:nvSpPr>
        <p:spPr>
          <a:xfrm>
            <a:off x="8101752" y="3970382"/>
            <a:ext cx="2977097" cy="523220"/>
          </a:xfrm>
          <a:prstGeom prst="rect">
            <a:avLst/>
          </a:prstGeom>
        </p:spPr>
        <p:txBody>
          <a:bodyPr wrap="none">
            <a:spAutoFit/>
          </a:bodyPr>
          <a:lstStyle/>
          <a:p>
            <a:r>
              <a:rPr lang="ja-JP" altLang="en-US" sz="2800" dirty="0" smtClean="0"/>
              <a:t>ボタン</a:t>
            </a:r>
            <a:r>
              <a:rPr lang="en-US" altLang="ja-JP" sz="2800" dirty="0" smtClean="0"/>
              <a:t>(</a:t>
            </a:r>
            <a:r>
              <a:rPr lang="ja-JP" altLang="en-US" sz="2800" dirty="0" smtClean="0"/>
              <a:t>非選択時</a:t>
            </a:r>
            <a:r>
              <a:rPr lang="en-US" altLang="ja-JP" sz="2800" dirty="0" smtClean="0"/>
              <a:t>)</a:t>
            </a:r>
            <a:endParaRPr lang="ja-JP" altLang="en-US" sz="2800" dirty="0"/>
          </a:p>
        </p:txBody>
      </p:sp>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3854" y="4744048"/>
            <a:ext cx="2034716" cy="708721"/>
          </a:xfrm>
          <a:prstGeom prst="rect">
            <a:avLst/>
          </a:prstGeom>
        </p:spPr>
      </p:pic>
      <p:sp>
        <p:nvSpPr>
          <p:cNvPr id="13" name="正方形/長方形 12"/>
          <p:cNvSpPr/>
          <p:nvPr/>
        </p:nvSpPr>
        <p:spPr>
          <a:xfrm>
            <a:off x="8101752" y="5703215"/>
            <a:ext cx="2618024" cy="523220"/>
          </a:xfrm>
          <a:prstGeom prst="rect">
            <a:avLst/>
          </a:prstGeom>
        </p:spPr>
        <p:txBody>
          <a:bodyPr wrap="none">
            <a:spAutoFit/>
          </a:bodyPr>
          <a:lstStyle/>
          <a:p>
            <a:r>
              <a:rPr lang="ja-JP" altLang="en-US" sz="2800" dirty="0"/>
              <a:t>ボタン</a:t>
            </a:r>
            <a:r>
              <a:rPr lang="en-US" altLang="ja-JP" sz="2800" dirty="0"/>
              <a:t>(</a:t>
            </a:r>
            <a:r>
              <a:rPr lang="ja-JP" altLang="en-US" sz="2800" dirty="0"/>
              <a:t>選択時</a:t>
            </a:r>
            <a:r>
              <a:rPr lang="en-US" altLang="ja-JP" sz="2800" dirty="0"/>
              <a:t>)</a:t>
            </a:r>
            <a:endParaRPr lang="ja-JP" altLang="en-US" sz="2800" dirty="0"/>
          </a:p>
        </p:txBody>
      </p:sp>
    </p:spTree>
    <p:extLst>
      <p:ext uri="{BB962C8B-B14F-4D97-AF65-F5344CB8AC3E}">
        <p14:creationId xmlns:p14="http://schemas.microsoft.com/office/powerpoint/2010/main" val="164366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09630"/>
            <a:ext cx="7942729" cy="656851"/>
          </a:xfrm>
        </p:spPr>
        <p:txBody>
          <a:bodyPr>
            <a:normAutofit fontScale="90000"/>
          </a:bodyPr>
          <a:lstStyle/>
          <a:p>
            <a:r>
              <a:rPr kumimoji="1" lang="ja-JP" altLang="en-US" b="1" dirty="0" smtClean="0"/>
              <a:t>操作説明</a:t>
            </a:r>
            <a:r>
              <a:rPr kumimoji="1" lang="en-US" altLang="ja-JP" b="1" dirty="0" smtClean="0"/>
              <a:t>(</a:t>
            </a:r>
            <a:r>
              <a:rPr kumimoji="1" lang="ja-JP" altLang="en-US" b="1" dirty="0" smtClean="0"/>
              <a:t>キャラクター選択時</a:t>
            </a:r>
            <a:r>
              <a:rPr kumimoji="1" lang="en-US" altLang="ja-JP" b="1" dirty="0" smtClean="0"/>
              <a:t>)</a:t>
            </a:r>
            <a:endParaRPr kumimoji="1" lang="ja-JP" altLang="en-US" b="1"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42" y="2087718"/>
            <a:ext cx="6191643" cy="3385233"/>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0459" y="2087717"/>
            <a:ext cx="5831541" cy="3385233"/>
          </a:xfrm>
          <a:prstGeom prst="rect">
            <a:avLst/>
          </a:prstGeom>
        </p:spPr>
      </p:pic>
      <p:sp>
        <p:nvSpPr>
          <p:cNvPr id="6" name="テキスト ボックス 5"/>
          <p:cNvSpPr txBox="1"/>
          <p:nvPr/>
        </p:nvSpPr>
        <p:spPr>
          <a:xfrm>
            <a:off x="284571" y="766481"/>
            <a:ext cx="11907427" cy="954107"/>
          </a:xfrm>
          <a:prstGeom prst="rect">
            <a:avLst/>
          </a:prstGeom>
          <a:noFill/>
        </p:spPr>
        <p:txBody>
          <a:bodyPr wrap="none" rtlCol="0">
            <a:spAutoFit/>
          </a:bodyPr>
          <a:lstStyle/>
          <a:p>
            <a:r>
              <a:rPr kumimoji="1" lang="ja-JP" altLang="en-US" sz="2800" dirty="0" smtClean="0"/>
              <a:t>キャラクター選択時もアイコンをキャラの上に持っていき</a:t>
            </a:r>
            <a:r>
              <a:rPr kumimoji="1" lang="en-US" altLang="ja-JP" sz="2800" dirty="0" smtClean="0"/>
              <a:t>A</a:t>
            </a:r>
            <a:r>
              <a:rPr kumimoji="1" lang="ja-JP" altLang="en-US" sz="2800" dirty="0" smtClean="0"/>
              <a:t>ボタンで決定</a:t>
            </a:r>
            <a:endParaRPr kumimoji="1" lang="en-US" altLang="ja-JP" sz="2800" dirty="0" smtClean="0"/>
          </a:p>
          <a:p>
            <a:r>
              <a:rPr kumimoji="1" lang="ja-JP" altLang="en-US" sz="2800" dirty="0" smtClean="0"/>
              <a:t>人数が増えるごとにアイコンが増える</a:t>
            </a:r>
            <a:r>
              <a:rPr kumimoji="1" lang="en-US" altLang="ja-JP" sz="2800" dirty="0" smtClean="0"/>
              <a:t>(</a:t>
            </a:r>
            <a:r>
              <a:rPr kumimoji="1" lang="ja-JP" altLang="en-US" sz="2800" dirty="0" smtClean="0"/>
              <a:t>下の画面はシングルプレイ時</a:t>
            </a:r>
            <a:r>
              <a:rPr kumimoji="1" lang="en-US" altLang="ja-JP" sz="2800" dirty="0" smtClean="0"/>
              <a:t>)</a:t>
            </a:r>
            <a:endParaRPr kumimoji="1" lang="ja-JP" altLang="en-US" sz="2800" dirty="0"/>
          </a:p>
        </p:txBody>
      </p:sp>
      <p:sp>
        <p:nvSpPr>
          <p:cNvPr id="7" name="テキスト ボックス 6"/>
          <p:cNvSpPr txBox="1"/>
          <p:nvPr/>
        </p:nvSpPr>
        <p:spPr>
          <a:xfrm>
            <a:off x="541497" y="5750726"/>
            <a:ext cx="4801314" cy="646331"/>
          </a:xfrm>
          <a:prstGeom prst="rect">
            <a:avLst/>
          </a:prstGeom>
          <a:noFill/>
        </p:spPr>
        <p:txBody>
          <a:bodyPr wrap="none" rtlCol="0">
            <a:spAutoFit/>
          </a:bodyPr>
          <a:lstStyle/>
          <a:p>
            <a:r>
              <a:rPr kumimoji="1" lang="ja-JP" altLang="en-US" sz="3600" dirty="0" smtClean="0"/>
              <a:t>プレイキャラ非選択時</a:t>
            </a:r>
            <a:endParaRPr kumimoji="1" lang="ja-JP" altLang="en-US" sz="3600" dirty="0"/>
          </a:p>
        </p:txBody>
      </p:sp>
      <p:sp>
        <p:nvSpPr>
          <p:cNvPr id="8" name="テキスト ボックス 7"/>
          <p:cNvSpPr txBox="1"/>
          <p:nvPr/>
        </p:nvSpPr>
        <p:spPr>
          <a:xfrm>
            <a:off x="7388532" y="5473005"/>
            <a:ext cx="3775393" cy="1384995"/>
          </a:xfrm>
          <a:prstGeom prst="rect">
            <a:avLst/>
          </a:prstGeom>
          <a:noFill/>
        </p:spPr>
        <p:txBody>
          <a:bodyPr wrap="none" rtlCol="0">
            <a:spAutoFit/>
          </a:bodyPr>
          <a:lstStyle/>
          <a:p>
            <a:r>
              <a:rPr kumimoji="1" lang="ja-JP" altLang="en-US" sz="2800" dirty="0" smtClean="0"/>
              <a:t>プレイキャラ選択時</a:t>
            </a:r>
            <a:endParaRPr kumimoji="1" lang="en-US" altLang="ja-JP" sz="2800" dirty="0" smtClean="0"/>
          </a:p>
          <a:p>
            <a:r>
              <a:rPr lang="ja-JP" altLang="en-US" sz="2800" dirty="0"/>
              <a:t>上</a:t>
            </a:r>
            <a:r>
              <a:rPr lang="ja-JP" altLang="en-US" sz="2800" dirty="0" smtClean="0"/>
              <a:t>にどのプレイヤーが</a:t>
            </a:r>
            <a:endParaRPr lang="en-US" altLang="ja-JP" sz="2800" dirty="0"/>
          </a:p>
          <a:p>
            <a:r>
              <a:rPr lang="ja-JP" altLang="en-US" sz="2800" dirty="0" smtClean="0"/>
              <a:t>選んだか表示される</a:t>
            </a:r>
            <a:endParaRPr kumimoji="1" lang="ja-JP" altLang="en-US" sz="2800" dirty="0"/>
          </a:p>
        </p:txBody>
      </p:sp>
    </p:spTree>
    <p:extLst>
      <p:ext uri="{BB962C8B-B14F-4D97-AF65-F5344CB8AC3E}">
        <p14:creationId xmlns:p14="http://schemas.microsoft.com/office/powerpoint/2010/main" val="2285106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09631"/>
            <a:ext cx="8157882" cy="804769"/>
          </a:xfrm>
        </p:spPr>
        <p:txBody>
          <a:bodyPr>
            <a:normAutofit/>
          </a:bodyPr>
          <a:lstStyle/>
          <a:p>
            <a:r>
              <a:rPr kumimoji="1" lang="ja-JP" altLang="en-US" sz="3600" b="1" dirty="0" smtClean="0"/>
              <a:t>ゲームプレイ画面</a:t>
            </a:r>
            <a:r>
              <a:rPr kumimoji="1" lang="en-US" altLang="ja-JP" sz="3600" b="1" dirty="0" smtClean="0"/>
              <a:t>(</a:t>
            </a:r>
            <a:r>
              <a:rPr kumimoji="1" lang="ja-JP" altLang="en-US" sz="3600" b="1" dirty="0" smtClean="0"/>
              <a:t>シングルプレイ時）</a:t>
            </a:r>
            <a:endParaRPr kumimoji="1" lang="ja-JP" altLang="en-US" sz="3600" b="1"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51" y="2051958"/>
            <a:ext cx="5380186" cy="2956816"/>
          </a:xfrm>
        </p:spPr>
      </p:pic>
      <p:sp>
        <p:nvSpPr>
          <p:cNvPr id="5" name="テキスト ボックス 4"/>
          <p:cNvSpPr txBox="1"/>
          <p:nvPr/>
        </p:nvSpPr>
        <p:spPr>
          <a:xfrm>
            <a:off x="124451" y="1331259"/>
            <a:ext cx="5570756" cy="523220"/>
          </a:xfrm>
          <a:prstGeom prst="rect">
            <a:avLst/>
          </a:prstGeom>
          <a:noFill/>
        </p:spPr>
        <p:txBody>
          <a:bodyPr wrap="none" rtlCol="0">
            <a:spAutoFit/>
          </a:bodyPr>
          <a:lstStyle/>
          <a:p>
            <a:r>
              <a:rPr kumimoji="1" lang="ja-JP" altLang="en-US" sz="2800" dirty="0" smtClean="0"/>
              <a:t>上に名前と残り体力が表示される</a:t>
            </a:r>
            <a:endParaRPr kumimoji="1" lang="ja-JP" altLang="en-US" sz="2800"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689" y="2036716"/>
            <a:ext cx="5349704" cy="2972058"/>
          </a:xfrm>
          <a:prstGeom prst="rect">
            <a:avLst/>
          </a:prstGeom>
        </p:spPr>
      </p:pic>
      <p:sp>
        <p:nvSpPr>
          <p:cNvPr id="7" name="テキスト ボックス 6"/>
          <p:cNvSpPr txBox="1"/>
          <p:nvPr/>
        </p:nvSpPr>
        <p:spPr>
          <a:xfrm>
            <a:off x="6594300" y="1269703"/>
            <a:ext cx="5057795" cy="707886"/>
          </a:xfrm>
          <a:prstGeom prst="rect">
            <a:avLst/>
          </a:prstGeom>
          <a:noFill/>
        </p:spPr>
        <p:txBody>
          <a:bodyPr wrap="none" rtlCol="0">
            <a:spAutoFit/>
          </a:bodyPr>
          <a:lstStyle/>
          <a:p>
            <a:r>
              <a:rPr kumimoji="1" lang="ja-JP" altLang="en-US" sz="2000" dirty="0" smtClean="0"/>
              <a:t>敵に一定距離近づくと周りに赤い枠が出て</a:t>
            </a:r>
            <a:endParaRPr kumimoji="1" lang="en-US" altLang="ja-JP" sz="2000" dirty="0" smtClean="0"/>
          </a:p>
          <a:p>
            <a:r>
              <a:rPr kumimoji="1" lang="ja-JP" altLang="en-US" sz="2000" dirty="0" smtClean="0"/>
              <a:t>分かりやすくなっている</a:t>
            </a:r>
            <a:endParaRPr kumimoji="1" lang="ja-JP" altLang="en-US" sz="2000" dirty="0"/>
          </a:p>
        </p:txBody>
      </p:sp>
    </p:spTree>
    <p:extLst>
      <p:ext uri="{BB962C8B-B14F-4D97-AF65-F5344CB8AC3E}">
        <p14:creationId xmlns:p14="http://schemas.microsoft.com/office/powerpoint/2010/main" val="3989852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01321"/>
            <a:ext cx="9318812" cy="1014786"/>
          </a:xfrm>
        </p:spPr>
        <p:txBody>
          <a:bodyPr/>
          <a:lstStyle/>
          <a:p>
            <a:r>
              <a:rPr kumimoji="1" lang="ja-JP" altLang="en-US" b="1" dirty="0" smtClean="0"/>
              <a:t>アイテムスキルオブジェクトの紹介</a:t>
            </a:r>
            <a:endParaRPr kumimoji="1" lang="ja-JP" altLang="en-US" b="1" dirty="0"/>
          </a:p>
        </p:txBody>
      </p:sp>
      <p:sp>
        <p:nvSpPr>
          <p:cNvPr id="3" name="コンテンツ プレースホルダー 2"/>
          <p:cNvSpPr>
            <a:spLocks noGrp="1"/>
          </p:cNvSpPr>
          <p:nvPr>
            <p:ph idx="1"/>
          </p:nvPr>
        </p:nvSpPr>
        <p:spPr>
          <a:xfrm>
            <a:off x="282388" y="1426883"/>
            <a:ext cx="12393706" cy="527610"/>
          </a:xfrm>
        </p:spPr>
        <p:txBody>
          <a:bodyPr/>
          <a:lstStyle/>
          <a:p>
            <a:pPr marL="0" indent="0">
              <a:buNone/>
            </a:pPr>
            <a:r>
              <a:rPr kumimoji="1" lang="ja-JP" altLang="en-US" dirty="0" smtClean="0"/>
              <a:t>各アイテムオブジェを取得することでアイテムスキルが使えるようになる</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71209"/>
            <a:ext cx="3690206" cy="862909"/>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9568" y="2592723"/>
            <a:ext cx="3017782" cy="2156647"/>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9890" y="2619598"/>
            <a:ext cx="792549" cy="196613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4979" y="3171209"/>
            <a:ext cx="2740962" cy="989517"/>
          </a:xfrm>
          <a:prstGeom prst="rect">
            <a:avLst/>
          </a:prstGeom>
        </p:spPr>
      </p:pic>
      <p:sp>
        <p:nvSpPr>
          <p:cNvPr id="8" name="テキスト ボックス 7"/>
          <p:cNvSpPr txBox="1"/>
          <p:nvPr/>
        </p:nvSpPr>
        <p:spPr>
          <a:xfrm>
            <a:off x="564776" y="4585728"/>
            <a:ext cx="646331" cy="369332"/>
          </a:xfrm>
          <a:prstGeom prst="rect">
            <a:avLst/>
          </a:prstGeom>
          <a:noFill/>
        </p:spPr>
        <p:txBody>
          <a:bodyPr wrap="none" rtlCol="0">
            <a:spAutoFit/>
          </a:bodyPr>
          <a:lstStyle/>
          <a:p>
            <a:r>
              <a:rPr kumimoji="1" lang="ja-JP" altLang="en-US" dirty="0" smtClean="0"/>
              <a:t>侍用</a:t>
            </a:r>
            <a:endParaRPr kumimoji="1" lang="ja-JP" altLang="en-US" dirty="0"/>
          </a:p>
        </p:txBody>
      </p:sp>
      <p:sp>
        <p:nvSpPr>
          <p:cNvPr id="9" name="テキスト ボックス 8"/>
          <p:cNvSpPr txBox="1"/>
          <p:nvPr/>
        </p:nvSpPr>
        <p:spPr>
          <a:xfrm>
            <a:off x="4693024" y="5257800"/>
            <a:ext cx="877163" cy="369332"/>
          </a:xfrm>
          <a:prstGeom prst="rect">
            <a:avLst/>
          </a:prstGeom>
          <a:noFill/>
        </p:spPr>
        <p:txBody>
          <a:bodyPr wrap="none" rtlCol="0">
            <a:spAutoFit/>
          </a:bodyPr>
          <a:lstStyle/>
          <a:p>
            <a:r>
              <a:rPr kumimoji="1" lang="ja-JP" altLang="en-US" dirty="0" smtClean="0"/>
              <a:t>僧侶用</a:t>
            </a:r>
            <a:endParaRPr kumimoji="1" lang="ja-JP" altLang="en-US" dirty="0"/>
          </a:p>
        </p:txBody>
      </p:sp>
      <p:sp>
        <p:nvSpPr>
          <p:cNvPr id="10" name="テキスト ボックス 9"/>
          <p:cNvSpPr txBox="1"/>
          <p:nvPr/>
        </p:nvSpPr>
        <p:spPr>
          <a:xfrm>
            <a:off x="7532166" y="5190565"/>
            <a:ext cx="1107996" cy="369332"/>
          </a:xfrm>
          <a:prstGeom prst="rect">
            <a:avLst/>
          </a:prstGeom>
          <a:noFill/>
        </p:spPr>
        <p:txBody>
          <a:bodyPr wrap="none" rtlCol="0">
            <a:spAutoFit/>
          </a:bodyPr>
          <a:lstStyle/>
          <a:p>
            <a:r>
              <a:rPr kumimoji="1" lang="ja-JP" altLang="en-US" dirty="0" smtClean="0"/>
              <a:t>陰陽師用</a:t>
            </a:r>
            <a:endParaRPr kumimoji="1" lang="ja-JP" altLang="en-US" dirty="0"/>
          </a:p>
        </p:txBody>
      </p:sp>
      <p:sp>
        <p:nvSpPr>
          <p:cNvPr id="11" name="テキスト ボックス 10"/>
          <p:cNvSpPr txBox="1"/>
          <p:nvPr/>
        </p:nvSpPr>
        <p:spPr>
          <a:xfrm>
            <a:off x="10004612" y="5250833"/>
            <a:ext cx="877163" cy="369332"/>
          </a:xfrm>
          <a:prstGeom prst="rect">
            <a:avLst/>
          </a:prstGeom>
          <a:noFill/>
        </p:spPr>
        <p:txBody>
          <a:bodyPr wrap="none" rtlCol="0">
            <a:spAutoFit/>
          </a:bodyPr>
          <a:lstStyle/>
          <a:p>
            <a:r>
              <a:rPr kumimoji="1" lang="ja-JP" altLang="en-US" smtClean="0"/>
              <a:t>盗賊用</a:t>
            </a:r>
            <a:endParaRPr kumimoji="1" lang="ja-JP" altLang="en-US"/>
          </a:p>
        </p:txBody>
      </p:sp>
    </p:spTree>
    <p:extLst>
      <p:ext uri="{BB962C8B-B14F-4D97-AF65-F5344CB8AC3E}">
        <p14:creationId xmlns:p14="http://schemas.microsoft.com/office/powerpoint/2010/main" val="38591229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322</Words>
  <Application>Microsoft Office PowerPoint</Application>
  <PresentationFormat>ワイド画面</PresentationFormat>
  <Paragraphs>50</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メイリオ</vt:lpstr>
      <vt:lpstr>游ゴシック</vt:lpstr>
      <vt:lpstr>游ゴシック Light</vt:lpstr>
      <vt:lpstr>Arial</vt:lpstr>
      <vt:lpstr>Office テーマ</vt:lpstr>
      <vt:lpstr>ことろことろ</vt:lpstr>
      <vt:lpstr>ルール説明</vt:lpstr>
      <vt:lpstr>操作説明</vt:lpstr>
      <vt:lpstr>操作説明(ゲームメイン以外）</vt:lpstr>
      <vt:lpstr>操作説明(キャラクター選択時)</vt:lpstr>
      <vt:lpstr>ゲームプレイ画面(シングルプレイ時）</vt:lpstr>
      <vt:lpstr>アイテムスキルオブジェクトの紹介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ことろことろ</dc:title>
  <dc:creator>馬場　修平</dc:creator>
  <cp:lastModifiedBy>馬場　修平</cp:lastModifiedBy>
  <cp:revision>6</cp:revision>
  <dcterms:created xsi:type="dcterms:W3CDTF">2020-07-30T03:33:46Z</dcterms:created>
  <dcterms:modified xsi:type="dcterms:W3CDTF">2020-07-31T00:46:42Z</dcterms:modified>
</cp:coreProperties>
</file>