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CB82-3894-45A5-B03A-C140B24927DC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00B0-5045-46BB-88D3-DF3AF7C71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1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CB82-3894-45A5-B03A-C140B24927DC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00B0-5045-46BB-88D3-DF3AF7C71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8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CB82-3894-45A5-B03A-C140B24927DC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00B0-5045-46BB-88D3-DF3AF7C71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CB82-3894-45A5-B03A-C140B24927DC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00B0-5045-46BB-88D3-DF3AF7C71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80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CB82-3894-45A5-B03A-C140B24927DC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00B0-5045-46BB-88D3-DF3AF7C71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CB82-3894-45A5-B03A-C140B24927DC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00B0-5045-46BB-88D3-DF3AF7C71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3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CB82-3894-45A5-B03A-C140B24927DC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00B0-5045-46BB-88D3-DF3AF7C71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51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CB82-3894-45A5-B03A-C140B24927DC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00B0-5045-46BB-88D3-DF3AF7C71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7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CB82-3894-45A5-B03A-C140B24927DC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00B0-5045-46BB-88D3-DF3AF7C71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83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CB82-3894-45A5-B03A-C140B24927DC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00B0-5045-46BB-88D3-DF3AF7C71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CB82-3894-45A5-B03A-C140B24927DC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00B0-5045-46BB-88D3-DF3AF7C71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1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9CB82-3894-45A5-B03A-C140B24927DC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00B0-5045-46BB-88D3-DF3AF7C71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74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root\fashion-emergency\Asos.FashionEmergency.Web\images\aso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021288"/>
            <a:ext cx="1688976" cy="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2278613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Segoe UI Semibold" panose="020B0702040204020203" pitchFamily="34" charset="0"/>
              </a:rPr>
              <a:t>ASOS ASAP</a:t>
            </a:r>
            <a:endParaRPr lang="en-GB" sz="3600" dirty="0"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root\fashion-emergency\Asos.FashionEmergency.Web\images\aso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021288"/>
            <a:ext cx="1688976" cy="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556792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Save yourself from a fashion crisis with ASOS </a:t>
            </a:r>
            <a:r>
              <a:rPr lang="en-US" sz="2800" b="1" dirty="0" smtClean="0"/>
              <a:t>ASAP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dirty="0" smtClean="0"/>
              <a:t>Forgotten </a:t>
            </a:r>
            <a:r>
              <a:rPr lang="en-US" sz="2800" dirty="0"/>
              <a:t>an anniversary? </a:t>
            </a:r>
            <a:endParaRPr lang="en-US" sz="2800" dirty="0" smtClean="0"/>
          </a:p>
          <a:p>
            <a:pPr algn="ctr"/>
            <a:r>
              <a:rPr lang="en-US" sz="2800" dirty="0" smtClean="0"/>
              <a:t>Ruined </a:t>
            </a:r>
            <a:r>
              <a:rPr lang="en-US" sz="2800" dirty="0"/>
              <a:t>your best interview tie? </a:t>
            </a:r>
            <a:endParaRPr lang="en-US" sz="2800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ASOS </a:t>
            </a:r>
            <a:r>
              <a:rPr lang="en-US" sz="2800" b="1" dirty="0"/>
              <a:t>ASAP </a:t>
            </a:r>
            <a:r>
              <a:rPr lang="en-US" sz="2800" dirty="0"/>
              <a:t>brings you the best products from your local </a:t>
            </a:r>
            <a:r>
              <a:rPr lang="en-US" sz="2800" b="1" dirty="0"/>
              <a:t>Marketplace</a:t>
            </a:r>
            <a:r>
              <a:rPr lang="en-US" sz="2800" dirty="0"/>
              <a:t> sellers, delivered within hours, not days.</a:t>
            </a:r>
            <a:endParaRPr lang="en-GB" sz="2800" dirty="0"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root\fashion-emergency\Asos.FashionEmergency.Web\images\aso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021288"/>
            <a:ext cx="1688976" cy="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556792"/>
            <a:ext cx="77768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ASOS ASAP </a:t>
            </a:r>
            <a:r>
              <a:rPr lang="en-US" sz="2800" dirty="0"/>
              <a:t>builds on top of the </a:t>
            </a:r>
            <a:r>
              <a:rPr lang="en-US" sz="2800" b="1" dirty="0" err="1"/>
              <a:t>OnTheDot</a:t>
            </a:r>
            <a:r>
              <a:rPr lang="en-US" sz="2800" dirty="0"/>
              <a:t> delivery service to find the </a:t>
            </a:r>
            <a:r>
              <a:rPr lang="en-US" sz="2800" b="1" dirty="0"/>
              <a:t>Marketplace</a:t>
            </a:r>
            <a:r>
              <a:rPr lang="en-US" sz="2800" dirty="0"/>
              <a:t> boutique sellers within your area, ready to fulfill your fashion needs. 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Built </a:t>
            </a:r>
            <a:r>
              <a:rPr lang="en-US" sz="2800" dirty="0"/>
              <a:t>to fix time-sensitive fashion failings, products are sorted by readiness-of-delivery so you can salvage your style problems sooner.</a:t>
            </a:r>
            <a:endParaRPr lang="en-GB" sz="2400" dirty="0"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root\fashion-emergency\Asos.FashionEmergency.Web\images\aso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021288"/>
            <a:ext cx="1688976" cy="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33407"/>
            <a:ext cx="77768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ASOS Marketplace </a:t>
            </a:r>
            <a:r>
              <a:rPr lang="en-US" sz="2000" dirty="0"/>
              <a:t>lists products from hundreds of independent retailers across the country. </a:t>
            </a:r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000" dirty="0" smtClean="0"/>
              <a:t>Making </a:t>
            </a:r>
            <a:r>
              <a:rPr lang="en-US" sz="2000" dirty="0"/>
              <a:t>use of their locality, </a:t>
            </a:r>
            <a:r>
              <a:rPr lang="en-US" sz="2000" b="1" dirty="0"/>
              <a:t>ASOS ASAP </a:t>
            </a:r>
            <a:r>
              <a:rPr lang="en-US" sz="2000" dirty="0"/>
              <a:t>can deliver on the day when the </a:t>
            </a:r>
            <a:r>
              <a:rPr lang="en-US" sz="2000" b="1" dirty="0"/>
              <a:t>ASOS</a:t>
            </a:r>
            <a:r>
              <a:rPr lang="en-US" sz="2000" dirty="0"/>
              <a:t> main warehouse can't. </a:t>
            </a: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26323"/>
            <a:ext cx="5328592" cy="37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s://marketplace-images.asos.com/2016/02/16/a2e4f1b1-35cb-4d75-a9bd-e4065e472f6e_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3645024"/>
            <a:ext cx="607467" cy="88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marketplace-images.asos.com/2016/02/11/b9391593-613e-4aef-827e-95fd22017c38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197451"/>
            <a:ext cx="624150" cy="90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marketplace-images.asos.com/2016/01/17/9f92deb1-856f-407d-b11b-cc391f3fd650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88106"/>
            <a:ext cx="557420" cy="80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marketplace-images.asos.com/2016/03/15/4605fa17-a7d5-416a-9f38-4bea4ecbc294_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61345"/>
            <a:ext cx="576064" cy="83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root\fashion-emergency\Asos.FashionEmergency.Web\images\aso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021288"/>
            <a:ext cx="1688976" cy="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2278613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Segoe UI Semibold" panose="020B0702040204020203" pitchFamily="34" charset="0"/>
              </a:rPr>
              <a:t>Demo</a:t>
            </a:r>
            <a:endParaRPr lang="en-GB" sz="3600" dirty="0"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root\fashion-emergency\Asos.FashionEmergency.Web\images\aso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021288"/>
            <a:ext cx="1688976" cy="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980728"/>
            <a:ext cx="77768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Future </a:t>
            </a:r>
            <a:r>
              <a:rPr lang="en-US" sz="2800" b="1" dirty="0" smtClean="0"/>
              <a:t>development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Geolocation for immediate local store </a:t>
            </a:r>
            <a:r>
              <a:rPr lang="en-US" sz="2000" dirty="0" smtClean="0"/>
              <a:t>lookup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Notifications </a:t>
            </a:r>
            <a:r>
              <a:rPr lang="en-US" sz="2000" dirty="0"/>
              <a:t>if you stray away from your designated delivery </a:t>
            </a:r>
            <a:r>
              <a:rPr lang="en-US" sz="2000" dirty="0" smtClean="0"/>
              <a:t>area through geofencing-based alerts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Calendar location cross-checking, to deliver your parcel at the earliest </a:t>
            </a:r>
            <a:r>
              <a:rPr lang="en-US" sz="2000" dirty="0" smtClean="0"/>
              <a:t>convenience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Independent Marketplace stores could receive stock of the main ASOS website's most popular items, so that these are available locally to be delivered within hours</a:t>
            </a:r>
          </a:p>
        </p:txBody>
      </p:sp>
    </p:spTree>
    <p:extLst>
      <p:ext uri="{BB962C8B-B14F-4D97-AF65-F5344CB8AC3E}">
        <p14:creationId xmlns:p14="http://schemas.microsoft.com/office/powerpoint/2010/main" val="34609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182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Bell</dc:creator>
  <cp:lastModifiedBy>Rob Bell</cp:lastModifiedBy>
  <cp:revision>4</cp:revision>
  <dcterms:created xsi:type="dcterms:W3CDTF">2016-03-17T04:53:07Z</dcterms:created>
  <dcterms:modified xsi:type="dcterms:W3CDTF">2016-03-17T05:18:06Z</dcterms:modified>
</cp:coreProperties>
</file>