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1AAEE-51C4-3785-8260-B5D432D3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FA2F20-306D-C799-9E12-F5DF5952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192F1A-9648-1011-7F2E-29C2FF34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9A6AC-033D-991C-D71E-ABFED71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B94ED-CC16-9864-EF8A-A5768E4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39FEE-809B-FB8C-7E9A-DA328A4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7DA821-62DC-A669-E561-600D2DB0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F4A7F-B6C0-D019-3A9B-DFACE539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6A833-69FB-F056-9FE9-CE0CA66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F76AA-C680-48A0-AE24-10ADA77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229CFD-C01A-EA4B-2304-08BDB3407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D7BADC-2BC8-46B8-81D2-6B7091E9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90098-13A9-F95A-9A67-B24A7FF6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6943A-4BAA-1928-05E0-53068F28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0D3A9D-6529-7515-26D2-4791206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0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9A50E-5217-F55B-2629-EDF7D3A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E34FB-17AA-2864-83E1-9E4A70E1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4F7CF-EFD6-708E-4238-BF7A168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98D8E6-5ABD-3F2D-D7DB-AE6609B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AB9A2-6E84-9D7F-B21A-FEFF768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23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BBB65-CE01-BCA5-F3BF-3DAD4DFE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44CEA3-6940-C273-8116-16091B8F9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FDF26-0CE0-A5AD-F2C4-18D36E7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AC282-D8AF-D2F5-3C20-63D91119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4A0FF-3F5A-E163-D24C-02CF2F4E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9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6C4FF-AA4F-2509-2D28-BC9F413A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F4561-A879-525A-A110-DFB8B191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6FFA4-F828-35DB-5032-BBE36C484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C16803-304D-80E7-C487-942DE9EB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D50641-523F-281C-EBF6-CB88430B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C89D99-D56F-CAC0-214A-F57C1DC8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1D397-ED78-7B27-6F71-29B478BF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DE099-A89A-ADAC-943C-66B18C5F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D8DD0C-A361-467D-4F1E-25360F28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FBC5C2-C99F-6FA0-BB04-3A78EAB6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738C7B-529E-F90A-BA72-B72CD5A4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6C127E-1FB4-9772-8470-073E45BA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5D9241-4ECA-F95F-0802-83CECC6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798ADB-860F-5DC4-958E-BD20AF2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9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8CAB1-9689-8B60-3702-5B4AF5B7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64A453-3846-A796-AD4F-207BF9DE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D7BB7E-9552-AB31-184B-6F3023F1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C61025-DC89-4E9F-7E37-5777A0F2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5052D2-8C2C-1E26-1B39-A0B9E0E5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CCB582-B26C-22A8-695C-ABCE8E12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4FAA1F-31E7-C41C-D2CD-888997B5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6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44E4F-62EB-28D5-C5BA-422ABBDC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14656-EC46-E906-7037-C5929E9E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1722F3-8C65-F7A9-A176-7359608AC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9C1303-8E9F-063E-6210-A760BBFF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3EDBFB-6D71-7FCA-CC91-90BD5BD2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58B04-F32C-5A32-1301-A85159A2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7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CABA7-0CE3-52CC-B581-C738C3A1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6F5C2D-2AD4-212B-5876-E564A9948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9AE92E-7448-EA57-9FA8-290442AD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0E743F-5750-093E-8DF5-F16AC9F9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3C95F-99F3-AC4E-012F-F909CAA3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412E18-D02F-C491-9A5A-FDEB7A7A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7B0F97-CD4B-9285-1BAA-A16620AD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723F1A-9584-E6F9-AD42-3204D9AA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01E74-9EA4-D112-0072-A7B7FC776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7994-EEF2-4AF3-877B-375976ACBCD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1CC561-67AF-AB3B-5509-40999A650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F94356-405B-1438-5A4B-74157935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8319-54A8-4EA4-8D0C-216A7180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60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資料庫 以實心填滿">
            <a:extLst>
              <a:ext uri="{FF2B5EF4-FFF2-40B4-BE49-F238E27FC236}">
                <a16:creationId xmlns:a16="http://schemas.microsoft.com/office/drawing/2014/main" id="{2ED563F4-3094-BC73-99E3-30BC999D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742" y="2416628"/>
            <a:ext cx="1937657" cy="19376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03969B-14D3-41D8-AECA-C3B695AD2D4D}"/>
              </a:ext>
            </a:extLst>
          </p:cNvPr>
          <p:cNvSpPr txBox="1"/>
          <p:nvPr/>
        </p:nvSpPr>
        <p:spPr>
          <a:xfrm>
            <a:off x="598714" y="4484914"/>
            <a:ext cx="232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SQL</a:t>
            </a:r>
            <a:r>
              <a:rPr lang="zh-TW" altLang="en-US" sz="2400"/>
              <a:t> </a:t>
            </a:r>
            <a:r>
              <a:rPr lang="en-US" altLang="zh-TW" sz="2400"/>
              <a:t>Server</a:t>
            </a:r>
          </a:p>
          <a:p>
            <a:r>
              <a:rPr lang="en-US" altLang="zh-TW" sz="2400"/>
              <a:t>DB : Northwind</a:t>
            </a:r>
            <a:endParaRPr lang="zh-TW" altLang="en-US" sz="2400"/>
          </a:p>
        </p:txBody>
      </p:sp>
      <p:pic>
        <p:nvPicPr>
          <p:cNvPr id="10" name="圖形 9" descr="橋梁風光 外框">
            <a:extLst>
              <a:ext uri="{FF2B5EF4-FFF2-40B4-BE49-F238E27FC236}">
                <a16:creationId xmlns:a16="http://schemas.microsoft.com/office/drawing/2014/main" id="{B4CF2B68-C4EE-DAF6-BFE6-5C2354DB3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5457" y="2971800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EBB8C6-D184-9E2B-5332-5D7BF3248A0D}"/>
              </a:ext>
            </a:extLst>
          </p:cNvPr>
          <p:cNvSpPr txBox="1"/>
          <p:nvPr/>
        </p:nvSpPr>
        <p:spPr>
          <a:xfrm>
            <a:off x="3037112" y="3900295"/>
            <a:ext cx="17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Conntection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05C13A9-66F8-6442-78C4-0C7C9430F149}"/>
              </a:ext>
            </a:extLst>
          </p:cNvPr>
          <p:cNvGrpSpPr/>
          <p:nvPr/>
        </p:nvGrpSpPr>
        <p:grpSpPr>
          <a:xfrm>
            <a:off x="5415639" y="2751854"/>
            <a:ext cx="2536376" cy="2453749"/>
            <a:chOff x="5415639" y="1663283"/>
            <a:chExt cx="2536376" cy="2453749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E6F859C-64AD-7645-2204-0C5DB7BDCF2D}"/>
                </a:ext>
              </a:extLst>
            </p:cNvPr>
            <p:cNvSpPr txBox="1"/>
            <p:nvPr/>
          </p:nvSpPr>
          <p:spPr>
            <a:xfrm>
              <a:off x="5415639" y="1663283"/>
              <a:ext cx="25363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/>
                <a:t>Select Command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8BF89CA-3470-99A4-C50D-0B0BB0EA4C28}"/>
                </a:ext>
              </a:extLst>
            </p:cNvPr>
            <p:cNvSpPr txBox="1"/>
            <p:nvPr/>
          </p:nvSpPr>
          <p:spPr>
            <a:xfrm>
              <a:off x="5415639" y="2327311"/>
              <a:ext cx="25363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/>
                <a:t>Insert Command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DA1D5F-116C-A21B-DAE9-F944BE65E4B1}"/>
                </a:ext>
              </a:extLst>
            </p:cNvPr>
            <p:cNvSpPr txBox="1"/>
            <p:nvPr/>
          </p:nvSpPr>
          <p:spPr>
            <a:xfrm>
              <a:off x="5415639" y="2991339"/>
              <a:ext cx="25363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/>
                <a:t>Update Command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EDA8A20-E294-2E6E-0CE3-5566E957A9E5}"/>
                </a:ext>
              </a:extLst>
            </p:cNvPr>
            <p:cNvSpPr txBox="1"/>
            <p:nvPr/>
          </p:nvSpPr>
          <p:spPr>
            <a:xfrm>
              <a:off x="5415639" y="3655367"/>
              <a:ext cx="25363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/>
                <a:t>Delete Command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5EBC95-813A-96D2-4CFA-43680A7EC5B7}"/>
              </a:ext>
            </a:extLst>
          </p:cNvPr>
          <p:cNvSpPr txBox="1"/>
          <p:nvPr/>
        </p:nvSpPr>
        <p:spPr>
          <a:xfrm>
            <a:off x="5012868" y="1893408"/>
            <a:ext cx="25363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/>
              <a:t>DataAdpter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6D2655-4CCD-0687-AC7E-C769ECAFB449}"/>
              </a:ext>
            </a:extLst>
          </p:cNvPr>
          <p:cNvSpPr/>
          <p:nvPr/>
        </p:nvSpPr>
        <p:spPr>
          <a:xfrm>
            <a:off x="5225143" y="1687286"/>
            <a:ext cx="2971800" cy="3744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00F5BFE-F729-9372-B2E1-297A8FB06E0F}"/>
              </a:ext>
            </a:extLst>
          </p:cNvPr>
          <p:cNvGrpSpPr/>
          <p:nvPr/>
        </p:nvGrpSpPr>
        <p:grpSpPr>
          <a:xfrm>
            <a:off x="9274632" y="1590019"/>
            <a:ext cx="1513112" cy="1623500"/>
            <a:chOff x="9154888" y="2751854"/>
            <a:chExt cx="1877781" cy="2032692"/>
          </a:xfrm>
        </p:grpSpPr>
        <p:pic>
          <p:nvPicPr>
            <p:cNvPr id="7" name="圖形 6" descr="文件 以實心填滿">
              <a:extLst>
                <a:ext uri="{FF2B5EF4-FFF2-40B4-BE49-F238E27FC236}">
                  <a16:creationId xmlns:a16="http://schemas.microsoft.com/office/drawing/2014/main" id="{3432A4C6-EA68-C95F-9E58-8093B10E3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54888" y="2751854"/>
              <a:ext cx="968826" cy="968826"/>
            </a:xfrm>
            <a:prstGeom prst="rect">
              <a:avLst/>
            </a:prstGeom>
          </p:spPr>
        </p:pic>
        <p:pic>
          <p:nvPicPr>
            <p:cNvPr id="20" name="圖形 19" descr="文件 以實心填滿">
              <a:extLst>
                <a:ext uri="{FF2B5EF4-FFF2-40B4-BE49-F238E27FC236}">
                  <a16:creationId xmlns:a16="http://schemas.microsoft.com/office/drawing/2014/main" id="{287C4588-E312-B950-8B0E-4B4CBB0E6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002" y="3075215"/>
              <a:ext cx="968826" cy="968826"/>
            </a:xfrm>
            <a:prstGeom prst="rect">
              <a:avLst/>
            </a:prstGeom>
          </p:spPr>
        </p:pic>
        <p:pic>
          <p:nvPicPr>
            <p:cNvPr id="21" name="圖形 20" descr="文件 以實心填滿">
              <a:extLst>
                <a:ext uri="{FF2B5EF4-FFF2-40B4-BE49-F238E27FC236}">
                  <a16:creationId xmlns:a16="http://schemas.microsoft.com/office/drawing/2014/main" id="{83F445FA-7817-6267-475B-427A3309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63843" y="3425791"/>
              <a:ext cx="968826" cy="96882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39AB42C-9B09-E4B7-7F9E-54C6A333A283}"/>
                </a:ext>
              </a:extLst>
            </p:cNvPr>
            <p:cNvSpPr txBox="1"/>
            <p:nvPr/>
          </p:nvSpPr>
          <p:spPr>
            <a:xfrm>
              <a:off x="9192985" y="4322881"/>
              <a:ext cx="1741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/>
                <a:t>DataSet</a:t>
              </a: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DE579D-2149-F35E-9CCD-3C3F16568690}"/>
              </a:ext>
            </a:extLst>
          </p:cNvPr>
          <p:cNvSpPr txBox="1"/>
          <p:nvPr/>
        </p:nvSpPr>
        <p:spPr>
          <a:xfrm>
            <a:off x="9122229" y="3849077"/>
            <a:ext cx="21009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BindinaSource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D171B4-8BCC-2251-4255-2C7079DC72F5}"/>
              </a:ext>
            </a:extLst>
          </p:cNvPr>
          <p:cNvSpPr txBox="1"/>
          <p:nvPr/>
        </p:nvSpPr>
        <p:spPr>
          <a:xfrm>
            <a:off x="9122229" y="4715467"/>
            <a:ext cx="21009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Windows Form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BDF716-9C24-0D5F-9C43-CBD5A452FBD9}"/>
              </a:ext>
            </a:extLst>
          </p:cNvPr>
          <p:cNvCxnSpPr/>
          <p:nvPr/>
        </p:nvCxnSpPr>
        <p:spPr>
          <a:xfrm>
            <a:off x="2819399" y="3526971"/>
            <a:ext cx="3374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3A8C64C-B817-380B-9DDA-81500460DC6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17571" y="2982687"/>
            <a:ext cx="898068" cy="544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7A86844-229E-F12D-AD68-77BDAD52D00B}"/>
              </a:ext>
            </a:extLst>
          </p:cNvPr>
          <p:cNvCxnSpPr>
            <a:cxnSpLocks/>
          </p:cNvCxnSpPr>
          <p:nvPr/>
        </p:nvCxnSpPr>
        <p:spPr>
          <a:xfrm flipV="1">
            <a:off x="4604657" y="3481196"/>
            <a:ext cx="914400" cy="45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DF48FB5-6F0F-ACB7-E264-CB4BD9FAB1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604657" y="3481196"/>
            <a:ext cx="810982" cy="829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4DA7AD1-86DA-AAFB-24F4-2AF9BCAE20F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04657" y="3586842"/>
            <a:ext cx="810982" cy="1387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1CBD3A5-C832-5E79-980F-224232AE448E}"/>
              </a:ext>
            </a:extLst>
          </p:cNvPr>
          <p:cNvCxnSpPr>
            <a:cxnSpLocks/>
          </p:cNvCxnSpPr>
          <p:nvPr/>
        </p:nvCxnSpPr>
        <p:spPr>
          <a:xfrm flipH="1">
            <a:off x="10055310" y="3310807"/>
            <a:ext cx="342095" cy="440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95D0A31-A160-6738-E994-7A539C5BB7A1}"/>
              </a:ext>
            </a:extLst>
          </p:cNvPr>
          <p:cNvCxnSpPr>
            <a:cxnSpLocks/>
          </p:cNvCxnSpPr>
          <p:nvPr/>
        </p:nvCxnSpPr>
        <p:spPr>
          <a:xfrm>
            <a:off x="10602687" y="4160511"/>
            <a:ext cx="0" cy="570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C009EFD-5D27-BA14-FA7C-394E746721E6}"/>
              </a:ext>
            </a:extLst>
          </p:cNvPr>
          <p:cNvSpPr txBox="1"/>
          <p:nvPr/>
        </p:nvSpPr>
        <p:spPr>
          <a:xfrm>
            <a:off x="8397768" y="1719962"/>
            <a:ext cx="97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.fill()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448F49CC-D8F7-6FDB-A88E-0B899D37BD5A}"/>
              </a:ext>
            </a:extLst>
          </p:cNvPr>
          <p:cNvSpPr/>
          <p:nvPr/>
        </p:nvSpPr>
        <p:spPr>
          <a:xfrm>
            <a:off x="8884905" y="1251857"/>
            <a:ext cx="487138" cy="59642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66DCB28-625E-F86B-DE3F-0E9B6334E035}"/>
              </a:ext>
            </a:extLst>
          </p:cNvPr>
          <p:cNvSpPr/>
          <p:nvPr/>
        </p:nvSpPr>
        <p:spPr>
          <a:xfrm rot="10800000">
            <a:off x="8507567" y="2553903"/>
            <a:ext cx="487138" cy="59642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C97037-B15B-DAE4-DFD2-8F29722AF527}"/>
              </a:ext>
            </a:extLst>
          </p:cNvPr>
          <p:cNvSpPr txBox="1"/>
          <p:nvPr/>
        </p:nvSpPr>
        <p:spPr>
          <a:xfrm>
            <a:off x="8352827" y="3125177"/>
            <a:ext cx="12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.Update</a:t>
            </a:r>
            <a:endParaRPr lang="zh-TW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3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klas9803@gmail.com</dc:creator>
  <cp:lastModifiedBy>klas9803@gmail.com</cp:lastModifiedBy>
  <cp:revision>8</cp:revision>
  <dcterms:created xsi:type="dcterms:W3CDTF">2024-01-08T03:08:52Z</dcterms:created>
  <dcterms:modified xsi:type="dcterms:W3CDTF">2024-01-10T05:59:13Z</dcterms:modified>
</cp:coreProperties>
</file>