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6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7171-64F8-4C9F-A40C-56DE22C6B0A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770B-FEAD-4351-8059-50D25A40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Photo contest basic design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824130"/>
            <a:ext cx="3912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Bootstrap theme:</a:t>
            </a:r>
          </a:p>
          <a:p>
            <a:r>
              <a:rPr lang="en-US" sz="2400" dirty="0" smtClean="0"/>
              <a:t>https://bootswatch.com/yeti/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97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0"/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67640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167640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167640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312420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15468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172097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81200" y="4673237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703717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67400" y="4721134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91000" y="1916668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16668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09800" y="1916668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34" y="3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986135"/>
            <a:ext cx="210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Contests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04777" y="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contest</a:t>
            </a:r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6112868" y="77595"/>
            <a:ext cx="364132" cy="272534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0501" y="5791200"/>
            <a:ext cx="1790699" cy="44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All Contests</a:t>
            </a:r>
          </a:p>
        </p:txBody>
      </p:sp>
    </p:spTree>
    <p:extLst>
      <p:ext uri="{BB962C8B-B14F-4D97-AF65-F5344CB8AC3E}">
        <p14:creationId xmlns:p14="http://schemas.microsoft.com/office/powerpoint/2010/main" val="23522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0"/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67640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167640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167640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312420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154680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172097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81200" y="4673237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4703717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67400" y="4721134"/>
            <a:ext cx="156210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91000" y="1676400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676400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09800" y="1676400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Contest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34" y="3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986135"/>
            <a:ext cx="210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Contests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4777" y="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contest</a:t>
            </a:r>
            <a:endParaRPr lang="en-US" dirty="0"/>
          </a:p>
        </p:txBody>
      </p:sp>
      <p:sp>
        <p:nvSpPr>
          <p:cNvPr id="2" name="Oval Callout 1"/>
          <p:cNvSpPr/>
          <p:nvPr/>
        </p:nvSpPr>
        <p:spPr>
          <a:xfrm>
            <a:off x="6112868" y="77595"/>
            <a:ext cx="364132" cy="272534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09800" y="2176046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152900" y="2173024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1700" y="3623846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156032" y="5130627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152900" y="5147846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137232" y="3573780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988464" y="3581590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964219" y="5169861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00505" y="2173024"/>
            <a:ext cx="11811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Participate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733800" y="5867400"/>
            <a:ext cx="1742537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More contests…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140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600200"/>
            <a:ext cx="1981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152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My Contests</a:t>
            </a:r>
          </a:p>
          <a:p>
            <a:endParaRPr lang="en-US" sz="2400" dirty="0"/>
          </a:p>
          <a:p>
            <a:r>
              <a:rPr lang="en-US" sz="2000" dirty="0" smtClean="0"/>
              <a:t>Contest 1</a:t>
            </a:r>
          </a:p>
          <a:p>
            <a:r>
              <a:rPr lang="en-US" sz="2000" dirty="0" smtClean="0"/>
              <a:t>Contest 2</a:t>
            </a:r>
          </a:p>
          <a:p>
            <a:r>
              <a:rPr lang="en-US" sz="2000" dirty="0" smtClean="0"/>
              <a:t>Contest 3</a:t>
            </a:r>
          </a:p>
          <a:p>
            <a:r>
              <a:rPr lang="en-US" sz="2000" dirty="0" smtClean="0"/>
              <a:t>….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0"/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1300" y="1600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500" y="1600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00" y="1600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81300" y="3124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2500" y="315468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67500" y="317209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81300" y="467323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62500" y="470371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7500" y="4721134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0786" y="198703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79043" y="198703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92843" y="1997222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34" y="3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6354" y="833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Contest 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04777" y="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contest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6112868" y="77595"/>
            <a:ext cx="364132" cy="272534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4800" y="4876800"/>
            <a:ext cx="1378688" cy="47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Submit picture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4894094"/>
            <a:ext cx="685800" cy="4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5578384"/>
            <a:ext cx="1790699" cy="44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 Contest</a:t>
            </a:r>
          </a:p>
        </p:txBody>
      </p:sp>
    </p:spTree>
    <p:extLst>
      <p:ext uri="{BB962C8B-B14F-4D97-AF65-F5344CB8AC3E}">
        <p14:creationId xmlns:p14="http://schemas.microsoft.com/office/powerpoint/2010/main" val="265087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600200"/>
            <a:ext cx="1981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152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Top Contests</a:t>
            </a:r>
          </a:p>
          <a:p>
            <a:endParaRPr lang="en-US" sz="2400" dirty="0"/>
          </a:p>
          <a:p>
            <a:r>
              <a:rPr lang="en-US" sz="2000" dirty="0" smtClean="0"/>
              <a:t>Contest 1</a:t>
            </a:r>
          </a:p>
          <a:p>
            <a:r>
              <a:rPr lang="en-US" sz="2000" dirty="0" smtClean="0"/>
              <a:t>Contest 2</a:t>
            </a:r>
          </a:p>
          <a:p>
            <a:r>
              <a:rPr lang="en-US" sz="2000" dirty="0" smtClean="0"/>
              <a:t>Contest 3</a:t>
            </a:r>
          </a:p>
          <a:p>
            <a:r>
              <a:rPr lang="en-US" sz="2000" dirty="0" smtClean="0"/>
              <a:t>….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0"/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1300" y="1600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500" y="1600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00" y="1600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81300" y="3124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2500" y="315468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67500" y="317209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81300" y="467323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62500" y="470371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7500" y="4721134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0786" y="198703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79043" y="198703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92843" y="1997222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34" y="3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76400" y="1330234"/>
            <a:ext cx="5784457" cy="4232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Opened picture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2969" y="5107968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 (20k+)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16265" y="5127562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31049" y="5127562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4777" y="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contest</a:t>
            </a:r>
            <a:endParaRPr lang="en-US" dirty="0"/>
          </a:p>
        </p:txBody>
      </p:sp>
      <p:sp>
        <p:nvSpPr>
          <p:cNvPr id="27" name="Oval Callout 26"/>
          <p:cNvSpPr/>
          <p:nvPr/>
        </p:nvSpPr>
        <p:spPr>
          <a:xfrm>
            <a:off x="6112868" y="77595"/>
            <a:ext cx="364132" cy="272534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800" y="4876800"/>
            <a:ext cx="1378688" cy="47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Submit picture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" y="5578384"/>
            <a:ext cx="1790699" cy="44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 Contest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12801" y="1415534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3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0"/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634" y="3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02727" y="415834"/>
            <a:ext cx="2431473" cy="27083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8467" y="637309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4777" y="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contest</a:t>
            </a:r>
            <a:endParaRPr lang="en-US" dirty="0"/>
          </a:p>
        </p:txBody>
      </p:sp>
      <p:sp>
        <p:nvSpPr>
          <p:cNvPr id="32" name="Oval Callout 31"/>
          <p:cNvSpPr/>
          <p:nvPr/>
        </p:nvSpPr>
        <p:spPr>
          <a:xfrm>
            <a:off x="6112868" y="77595"/>
            <a:ext cx="364132" cy="272534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95800" y="12192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02727" y="14478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1218" y="20574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" y="1600200"/>
            <a:ext cx="19812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1000" y="1905000"/>
            <a:ext cx="152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Top Contests</a:t>
            </a:r>
          </a:p>
          <a:p>
            <a:endParaRPr lang="en-US" sz="2400" dirty="0"/>
          </a:p>
          <a:p>
            <a:r>
              <a:rPr lang="en-US" sz="2000" dirty="0" smtClean="0"/>
              <a:t>Contest 1</a:t>
            </a:r>
          </a:p>
          <a:p>
            <a:r>
              <a:rPr lang="en-US" sz="2000" dirty="0" smtClean="0"/>
              <a:t>Contest 2</a:t>
            </a:r>
          </a:p>
          <a:p>
            <a:r>
              <a:rPr lang="en-US" sz="2000" dirty="0" smtClean="0"/>
              <a:t>Contest 3</a:t>
            </a:r>
          </a:p>
          <a:p>
            <a:r>
              <a:rPr lang="en-US" sz="2000" dirty="0" smtClean="0"/>
              <a:t>….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781300" y="1600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1300" y="312420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62500" y="315468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67500" y="317209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81300" y="467323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62500" y="4703717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67500" y="4721134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79043" y="198703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92843" y="1997222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6354" y="833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Contest 1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979042" y="1600200"/>
            <a:ext cx="132675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24154" y="1611868"/>
            <a:ext cx="800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Accept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04800" y="4876800"/>
            <a:ext cx="1378688" cy="47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Submit picture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52600" y="4894094"/>
            <a:ext cx="685800" cy="4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4800" y="5578384"/>
            <a:ext cx="1790699" cy="44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 Contest</a:t>
            </a:r>
          </a:p>
        </p:txBody>
      </p:sp>
    </p:spTree>
    <p:extLst>
      <p:ext uri="{BB962C8B-B14F-4D97-AF65-F5344CB8AC3E}">
        <p14:creationId xmlns:p14="http://schemas.microsoft.com/office/powerpoint/2010/main" val="326387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0"/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634" y="3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76400" y="1330234"/>
            <a:ext cx="5784457" cy="4232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9526" y="1611868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Contest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24200" y="27432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name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200" y="32766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something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56857" y="3709851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Dismiss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156857" y="41910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Finalize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4777" y="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contest</a:t>
            </a:r>
            <a:endParaRPr lang="en-US" dirty="0"/>
          </a:p>
        </p:txBody>
      </p:sp>
      <p:sp>
        <p:nvSpPr>
          <p:cNvPr id="32" name="Oval Callout 31"/>
          <p:cNvSpPr/>
          <p:nvPr/>
        </p:nvSpPr>
        <p:spPr>
          <a:xfrm>
            <a:off x="6112868" y="77595"/>
            <a:ext cx="364132" cy="272534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22860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Invite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526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0"/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634" y="39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76400" y="1330234"/>
            <a:ext cx="5784457" cy="4232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9526" y="1611868"/>
            <a:ext cx="19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Contest Form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24200" y="24384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200" y="29718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56857" y="3405051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156857" y="38862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4777" y="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contest</a:t>
            </a:r>
            <a:endParaRPr lang="en-US" dirty="0"/>
          </a:p>
        </p:txBody>
      </p:sp>
      <p:sp>
        <p:nvSpPr>
          <p:cNvPr id="32" name="Oval Callout 31"/>
          <p:cNvSpPr/>
          <p:nvPr/>
        </p:nvSpPr>
        <p:spPr>
          <a:xfrm>
            <a:off x="6112868" y="77595"/>
            <a:ext cx="364132" cy="272534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4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164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Photo contest basic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Petrov</dc:creator>
  <cp:lastModifiedBy>Georgi Petrov</cp:lastModifiedBy>
  <cp:revision>8</cp:revision>
  <dcterms:created xsi:type="dcterms:W3CDTF">2015-10-17T14:46:34Z</dcterms:created>
  <dcterms:modified xsi:type="dcterms:W3CDTF">2015-10-17T15:44:03Z</dcterms:modified>
</cp:coreProperties>
</file>