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4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01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2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3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7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E5D1D2-D8AF-4705-BB03-88388FC82210}" type="datetimeFigureOut">
              <a:rPr lang="ru-RU" smtClean="0"/>
              <a:t>03.04.2019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584015-443C-4168-830F-0FBC8B2713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21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12181"/>
            <a:ext cx="10061171" cy="297646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защиты </a:t>
            </a:r>
            <a:b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тестовой, звуковой, видео связи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0468" y="4455619"/>
            <a:ext cx="8247983" cy="1621795"/>
          </a:xfrm>
        </p:spPr>
        <p:txBody>
          <a:bodyPr>
            <a:noAutofit/>
          </a:bodyPr>
          <a:lstStyle/>
          <a:p>
            <a:pPr algn="r"/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студенты групп кксо-01/03-14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Першин </a:t>
            </a:r>
            <a:r>
              <a:rPr lang="ru-RU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Нарежный </a:t>
            </a:r>
            <a:r>
              <a:rPr lang="ru-RU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к.и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</a:p>
          <a:p>
            <a:pPr algn="r"/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Крюков </a:t>
            </a:r>
            <a:r>
              <a:rPr lang="ru-RU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с.а</a:t>
            </a:r>
            <a:r>
              <a:rPr lang="ru-RU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8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70043" y="369845"/>
            <a:ext cx="10097310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Протокол </a:t>
            </a:r>
            <a:r>
              <a:rPr lang="en-US" dirty="0" err="1" smtClean="0"/>
              <a:t>Tox</a:t>
            </a:r>
            <a:endParaRPr lang="ru-RU" dirty="0"/>
          </a:p>
        </p:txBody>
      </p:sp>
      <p:pic>
        <p:nvPicPr>
          <p:cNvPr id="4098" name="Picture 2" descr="https://omicrono.elespanol.com/wp-content/uploads/2014/09/to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48" y="1167319"/>
            <a:ext cx="71247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08953" y="918354"/>
            <a:ext cx="10097310" cy="79747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Установка связи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1. Анонс публичного ключа собеседников</a:t>
            </a:r>
            <a:endParaRPr lang="ru-RU" sz="3600" dirty="0"/>
          </a:p>
        </p:txBody>
      </p:sp>
      <p:pic>
        <p:nvPicPr>
          <p:cNvPr id="4" name="Рисунок 3" descr="tox onion annou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75" y="1715828"/>
            <a:ext cx="9156065" cy="214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tox onion reque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05" y="3861784"/>
            <a:ext cx="8345427" cy="2553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08951" y="665435"/>
            <a:ext cx="10097310" cy="79747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Установка связи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2. Установка соединения</a:t>
            </a:r>
            <a:endParaRPr lang="ru-RU" sz="3600" dirty="0"/>
          </a:p>
        </p:txBody>
      </p:sp>
      <p:pic>
        <p:nvPicPr>
          <p:cNvPr id="5" name="Рисунок 4" descr="tox onion reque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63" y="1340209"/>
            <a:ext cx="8540885" cy="2194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tox onion respon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53" y="3534900"/>
            <a:ext cx="7833103" cy="232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1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08951" y="665435"/>
            <a:ext cx="10097310" cy="79747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Установка связи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3. Соединение абонентов напрямую</a:t>
            </a:r>
            <a:endParaRPr lang="ru-RU" sz="3600" dirty="0"/>
          </a:p>
        </p:txBody>
      </p:sp>
      <p:pic>
        <p:nvPicPr>
          <p:cNvPr id="7" name="Рисунок 6" descr="tox onion UDP connec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94" y="1462909"/>
            <a:ext cx="8696223" cy="272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7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08950" y="0"/>
            <a:ext cx="10097310" cy="797474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Вариант скрытого соединения клиентов</a:t>
            </a:r>
            <a:endParaRPr lang="ru-RU" sz="3600" dirty="0"/>
          </a:p>
        </p:txBody>
      </p:sp>
      <p:pic>
        <p:nvPicPr>
          <p:cNvPr id="4" name="Рисунок 3" descr="tox TCP connec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18" y="646889"/>
            <a:ext cx="7839173" cy="355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9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70043" y="369845"/>
            <a:ext cx="10097310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Протокол </a:t>
            </a:r>
            <a:r>
              <a:rPr lang="en-US" dirty="0" smtClean="0"/>
              <a:t>SRTP</a:t>
            </a:r>
            <a:endParaRPr lang="ru-RU" dirty="0"/>
          </a:p>
        </p:txBody>
      </p:sp>
      <p:pic>
        <p:nvPicPr>
          <p:cNvPr id="5122" name="Picture 2" descr="https://d1ihx0ymjgeqr0.cloudfront.net/wp-content/uploads/2014/09/SRTP-300x2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1" y="1516366"/>
            <a:ext cx="5864314" cy="435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70043" y="369845"/>
            <a:ext cx="10097310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Протокол </a:t>
            </a:r>
            <a:r>
              <a:rPr lang="en-US" dirty="0" smtClean="0"/>
              <a:t>ZRTP</a:t>
            </a:r>
            <a:endParaRPr lang="ru-RU" dirty="0"/>
          </a:p>
        </p:txBody>
      </p:sp>
      <p:pic>
        <p:nvPicPr>
          <p:cNvPr id="10242" name="Picture 2" descr="https://www.zoiper.com/v3/img/callcenter/encry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10" y="1167319"/>
            <a:ext cx="2390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47864" y="544942"/>
            <a:ext cx="10097310" cy="797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Short Authentication String</a:t>
            </a:r>
            <a:br>
              <a:rPr lang="en-US" sz="4800" dirty="0" smtClean="0"/>
            </a:br>
            <a:r>
              <a:rPr lang="en-US" sz="4800" dirty="0" smtClean="0"/>
              <a:t>(SAS)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8" y="1342416"/>
            <a:ext cx="5752290" cy="4617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20" y="1342416"/>
            <a:ext cx="5699071" cy="46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47864" y="544942"/>
            <a:ext cx="10097310" cy="797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Short Authentication String</a:t>
            </a:r>
            <a:br>
              <a:rPr lang="en-US" sz="4800" dirty="0" smtClean="0"/>
            </a:br>
            <a:r>
              <a:rPr lang="en-US" sz="4800" dirty="0" smtClean="0"/>
              <a:t>(SAS)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3" y="1342416"/>
            <a:ext cx="4516968" cy="4714277"/>
          </a:xfrm>
          <a:prstGeom prst="rect">
            <a:avLst/>
          </a:prstGeom>
        </p:spPr>
      </p:pic>
      <p:pic>
        <p:nvPicPr>
          <p:cNvPr id="12292" name="Picture 4" descr="ÐÐ¾Ð»Ð¾ÑÐ¾Ð²Ð¾Ð¹ ÑÐ°Ñ Ð² Jitsi. ÐÐ½ÑÐ¾ÑÐ¼Ð°ÑÐ¸Ñ Ð¾ Ð·Ð°ÑÐ¸ÑÐµÐ½Ð½Ð¾Ð¼ ÐºÐ°Ð½Ð°Ð»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340" y="1342416"/>
            <a:ext cx="5617095" cy="487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894944" y="1926270"/>
            <a:ext cx="10175132" cy="992028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2705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12181"/>
            <a:ext cx="10061171" cy="180582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защиты текстовой связи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5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8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12181"/>
            <a:ext cx="10061171" cy="180582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защиты звуковой связи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1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12181"/>
            <a:ext cx="10061171" cy="180582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 защиты видеосвязи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https://vcs.su/wp-content/uploads/2017/06/KR61088-copy-1024x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6" y="1918010"/>
            <a:ext cx="3158178" cy="210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routers.com.ua/pdf/CTS-EX60-K9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59" y="1918010"/>
            <a:ext cx="3137529" cy="20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boygeniusreport.files.wordpress.com/2017/06/nucleus-intercom.jpg?quality=98&amp;amp;strip=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20" y="1918010"/>
            <a:ext cx="3137529" cy="209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992222" y="369845"/>
            <a:ext cx="9919977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Протокол </a:t>
            </a:r>
            <a:r>
              <a:rPr lang="en-US" dirty="0" smtClean="0"/>
              <a:t>Skype</a:t>
            </a:r>
            <a:endParaRPr lang="ru-RU" dirty="0"/>
          </a:p>
        </p:txBody>
      </p:sp>
      <p:pic>
        <p:nvPicPr>
          <p:cNvPr id="1030" name="Picture 6" descr="https://ya-webdesign.com/images/skype-transparent-conference-call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2" y="817122"/>
            <a:ext cx="3988118" cy="54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reatchat.ru/wp-content/uploads/2018/04/videokonferentsii-i-gruppovye-zvonki-v-skyp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98" y="1167319"/>
            <a:ext cx="4912401" cy="28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70043" y="369845"/>
            <a:ext cx="10097310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SkyStone</a:t>
            </a:r>
            <a:endParaRPr lang="ru-RU" dirty="0"/>
          </a:p>
        </p:txBody>
      </p:sp>
      <p:pic>
        <p:nvPicPr>
          <p:cNvPr id="1028" name="Picture 4" descr="https://www.myinfoline.com/ckfinder/userfiles/images/2013-05/skystone-network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51" y="1167319"/>
            <a:ext cx="7093410" cy="51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070043" y="369845"/>
            <a:ext cx="10097310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PRISM</a:t>
            </a:r>
            <a:endParaRPr lang="ru-RU" dirty="0"/>
          </a:p>
        </p:txBody>
      </p:sp>
      <p:pic>
        <p:nvPicPr>
          <p:cNvPr id="3074" name="Picture 2" descr="https://i2.cdn.turner.com/money/dam/assets/130607163854-nsa-prism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13" y="1167319"/>
            <a:ext cx="8699770" cy="48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TM02900769[[fn=Ретро]]</Template>
  <TotalTime>78</TotalTime>
  <Words>56</Words>
  <Application>Microsoft Office PowerPoint</Application>
  <PresentationFormat>Широкоэкранный</PresentationFormat>
  <Paragraphs>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Ретро</vt:lpstr>
      <vt:lpstr>Протоколы защиты  тестовой, звуковой, видео связи</vt:lpstr>
      <vt:lpstr>Протоколы защиты текстовой связи</vt:lpstr>
      <vt:lpstr>Презентация PowerPoint</vt:lpstr>
      <vt:lpstr>Протоколы защиты звуковой связи</vt:lpstr>
      <vt:lpstr>Презентация PowerPoint</vt:lpstr>
      <vt:lpstr>Протоколы защиты видеосвязи</vt:lpstr>
      <vt:lpstr>Протокол Skype</vt:lpstr>
      <vt:lpstr>SkyStone</vt:lpstr>
      <vt:lpstr>PRISM</vt:lpstr>
      <vt:lpstr>Протокол Tox</vt:lpstr>
      <vt:lpstr>Установка связи  1. Анонс публичного ключа собеседников</vt:lpstr>
      <vt:lpstr>Установка связи  2. Установка соединения</vt:lpstr>
      <vt:lpstr>Установка связи  3. Соединение абонентов напрямую</vt:lpstr>
      <vt:lpstr>Вариант скрытого соединения клиентов</vt:lpstr>
      <vt:lpstr>Протокол SRTP</vt:lpstr>
      <vt:lpstr>Протокол ZRTP</vt:lpstr>
      <vt:lpstr>Short Authentication String (SAS)</vt:lpstr>
      <vt:lpstr>Short Authentication String (SAS)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защиты  тестовой, звуковой, видео связи</dc:title>
  <dc:creator>HP-PC</dc:creator>
  <cp:lastModifiedBy>HP-PC</cp:lastModifiedBy>
  <cp:revision>9</cp:revision>
  <dcterms:created xsi:type="dcterms:W3CDTF">2019-04-03T16:20:49Z</dcterms:created>
  <dcterms:modified xsi:type="dcterms:W3CDTF">2019-04-03T17:38:54Z</dcterms:modified>
</cp:coreProperties>
</file>