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15-Jul-24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15-Jul-24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15-Jul-24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15-Jul-24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15-Jul-24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198" y="330834"/>
            <a:ext cx="8661603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15-Jul-24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28" y="227838"/>
            <a:ext cx="30391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75" dirty="0"/>
              <a:t> </a:t>
            </a:r>
            <a:r>
              <a:rPr dirty="0"/>
              <a:t>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89BCF-8022-CF84-2DA7-DA2AB314C22A}"/>
              </a:ext>
            </a:extLst>
          </p:cNvPr>
          <p:cNvSpPr txBox="1"/>
          <p:nvPr/>
        </p:nvSpPr>
        <p:spPr>
          <a:xfrm>
            <a:off x="609600" y="725555"/>
            <a:ext cx="62465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Challenges with single-sensor systems (e.g., cameras, radar) in adverse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of LiDAR, radar, and cameras for robust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real-time situational awareness.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of machine learning and deep learning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detection of vehicle cut-ins.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Advancement of intelligent transportation systems (ITS)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Reduction of delays in cut-in event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Proactive safety measures facilitated by real-time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enhancement of road safety and accident prevention.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150" y="326516"/>
            <a:ext cx="43783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Unique</a:t>
            </a:r>
            <a:r>
              <a:rPr spc="-30" dirty="0"/>
              <a:t> </a:t>
            </a:r>
            <a:r>
              <a:rPr dirty="0"/>
              <a:t>Idea</a:t>
            </a:r>
            <a:r>
              <a:rPr spc="-5" dirty="0"/>
              <a:t> Brief</a:t>
            </a:r>
            <a:r>
              <a:rPr spc="-10" dirty="0"/>
              <a:t> </a:t>
            </a:r>
            <a:r>
              <a:rPr dirty="0"/>
              <a:t>(Solution)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4B875-F258-25E8-5963-F395099F09DD}"/>
              </a:ext>
            </a:extLst>
          </p:cNvPr>
          <p:cNvSpPr txBox="1"/>
          <p:nvPr/>
        </p:nvSpPr>
        <p:spPr>
          <a:xfrm>
            <a:off x="304800" y="864054"/>
            <a:ext cx="8686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Fusing data from various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Machine learning and deep learning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Real-time prediction and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Robustness against environmental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Advanced object detection models (YOLO, DETR)Depth estimation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Distance prediction using machine learning models (</a:t>
            </a:r>
            <a:r>
              <a:rPr lang="en-IN" sz="2000" dirty="0" err="1"/>
              <a:t>XGBoost</a:t>
            </a:r>
            <a:r>
              <a:rPr lang="en-IN" sz="2000" dirty="0"/>
              <a:t>, Random Forest, 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Use of stereo and monocular cameras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Integration of radar and LiDAR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Forward collision warning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Vision-based adaptive cruise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Curriculum learning techniques for training efficiency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88" y="314070"/>
            <a:ext cx="26720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Features</a:t>
            </a:r>
            <a:r>
              <a:rPr spc="-80" dirty="0"/>
              <a:t> </a:t>
            </a:r>
            <a:r>
              <a:rPr dirty="0"/>
              <a:t>Offered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34D97-40A2-6A02-80D9-207D89E3C457}"/>
              </a:ext>
            </a:extLst>
          </p:cNvPr>
          <p:cNvSpPr txBox="1"/>
          <p:nvPr/>
        </p:nvSpPr>
        <p:spPr>
          <a:xfrm>
            <a:off x="152400" y="1123950"/>
            <a:ext cx="8839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of LiDAR, radar, and cameras for comprehensive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algorithms including machine learning for accurate cut-in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monitoring and proactive response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accuracy in detecting cut-in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Mitigation of risks associated with poor weather and visibility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Contribution to the advancement of intelligent transportation systems (ITS).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Adaptive sensor fusion to optimize performance in varying environmental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improvement through data-driven insights and system feedback loops.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54" y="321005"/>
            <a:ext cx="20205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</a:t>
            </a:r>
            <a:r>
              <a:rPr spc="-365" dirty="0"/>
              <a:t> </a:t>
            </a:r>
            <a:r>
              <a:rPr dirty="0"/>
              <a:t>f</a:t>
            </a:r>
            <a:r>
              <a:rPr spc="-10" dirty="0"/>
              <a:t>l</a:t>
            </a:r>
            <a:r>
              <a:rPr dirty="0"/>
              <a:t>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96A0D-6A7D-75E9-B53C-285C238C92FB}"/>
              </a:ext>
            </a:extLst>
          </p:cNvPr>
          <p:cNvSpPr txBox="1"/>
          <p:nvPr/>
        </p:nvSpPr>
        <p:spPr>
          <a:xfrm>
            <a:off x="232054" y="895350"/>
            <a:ext cx="66259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Data acquisition from multiple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Data preprocessing and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Object detection using advanced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Depth estimation with machine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Distance prediction through predictive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Fusion of sensor data for enhanced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Real-time processing and decision-making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Activation of vehicle safety mechanisms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513" y="319277"/>
            <a:ext cx="338899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Architecture</a:t>
            </a:r>
            <a:r>
              <a:rPr spc="-70" dirty="0"/>
              <a:t> </a:t>
            </a:r>
            <a:r>
              <a:rPr dirty="0"/>
              <a:t>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220FF-BDB6-13F5-611E-4D8C5A8D1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908" y="666750"/>
            <a:ext cx="5354092" cy="3562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9D098-8E8F-2E24-CD3F-17ECB2DBBE26}"/>
              </a:ext>
            </a:extLst>
          </p:cNvPr>
          <p:cNvSpPr txBox="1"/>
          <p:nvPr/>
        </p:nvSpPr>
        <p:spPr>
          <a:xfrm>
            <a:off x="152400" y="1504950"/>
            <a:ext cx="3581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detection using advanced algorithms (DETR)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Depth estimation with global-local path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Distance prediction using machine learning models (</a:t>
            </a:r>
            <a:r>
              <a:rPr lang="en-US" dirty="0" err="1"/>
              <a:t>XGBoost</a:t>
            </a:r>
            <a:r>
              <a:rPr lang="en-US" dirty="0"/>
              <a:t>, Random Forest, LSTM)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236" y="328676"/>
            <a:ext cx="297688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</a:t>
            </a:r>
            <a:r>
              <a:rPr spc="5" dirty="0"/>
              <a:t>e</a:t>
            </a:r>
            <a:r>
              <a:rPr dirty="0"/>
              <a:t>c</a:t>
            </a:r>
            <a:r>
              <a:rPr spc="5" dirty="0"/>
              <a:t>h</a:t>
            </a:r>
            <a:r>
              <a:rPr dirty="0"/>
              <a:t>n</a:t>
            </a:r>
            <a:r>
              <a:rPr spc="5" dirty="0"/>
              <a:t>o</a:t>
            </a:r>
            <a:r>
              <a:rPr dirty="0"/>
              <a:t>log</a:t>
            </a:r>
            <a:r>
              <a:rPr spc="-15" dirty="0"/>
              <a:t>i</a:t>
            </a:r>
            <a:r>
              <a:rPr dirty="0"/>
              <a:t>es</a:t>
            </a:r>
            <a:r>
              <a:rPr spc="-385" dirty="0"/>
              <a:t> </a:t>
            </a:r>
            <a:r>
              <a:rPr spc="5" dirty="0"/>
              <a:t>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75A85-F9F5-71BF-B016-C7E0DF90C2AC}"/>
              </a:ext>
            </a:extLst>
          </p:cNvPr>
          <p:cNvSpPr txBox="1"/>
          <p:nvPr/>
        </p:nvSpPr>
        <p:spPr>
          <a:xfrm>
            <a:off x="457200" y="1556552"/>
            <a:ext cx="838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LiDAR-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Radar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Cameras (Stereo and Monocular)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Convolutional Neural Networks (CNNs)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Detection Transformers (DETR)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Machine Learning Algorithms (</a:t>
            </a:r>
            <a:r>
              <a:rPr lang="en-IN" dirty="0" err="1"/>
              <a:t>XGBoost</a:t>
            </a:r>
            <a:r>
              <a:rPr lang="en-IN" dirty="0"/>
              <a:t>, Random Forest, LSTM)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Neural Networks for Depth 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Real-time Processing Frameworks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236" y="318007"/>
            <a:ext cx="52622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Team</a:t>
            </a:r>
            <a:r>
              <a:rPr spc="-20" dirty="0"/>
              <a:t> </a:t>
            </a:r>
            <a:r>
              <a:rPr dirty="0"/>
              <a:t>members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contribution: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82B365-B03C-7F9A-8BAF-A09EC11BF1C1}"/>
              </a:ext>
            </a:extLst>
          </p:cNvPr>
          <p:cNvSpPr txBox="1"/>
          <p:nvPr/>
        </p:nvSpPr>
        <p:spPr>
          <a:xfrm>
            <a:off x="194818" y="1132174"/>
            <a:ext cx="87543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Meyyappan</a:t>
            </a:r>
            <a:r>
              <a:rPr lang="en-US" dirty="0"/>
              <a:t> M – RA2211003010318 (mm0177@srmist.edu.in)</a:t>
            </a:r>
          </a:p>
          <a:p>
            <a:r>
              <a:rPr lang="en-US" dirty="0"/>
              <a:t>   - Preprocessing and cleaning the collected data</a:t>
            </a:r>
          </a:p>
          <a:p>
            <a:r>
              <a:rPr lang="en-US" dirty="0"/>
              <a:t>   - Annotating data for training machine learning models</a:t>
            </a:r>
          </a:p>
          <a:p>
            <a:r>
              <a:rPr lang="en-US" dirty="0"/>
              <a:t>   - Developing and training depth estimation models (global-local path network)</a:t>
            </a:r>
          </a:p>
          <a:p>
            <a:endParaRPr lang="en-US" dirty="0"/>
          </a:p>
          <a:p>
            <a:r>
              <a:rPr lang="en-US" dirty="0"/>
              <a:t>2. Mukundan S – RA2211056010033 (ms7265@srmist.edu.in)</a:t>
            </a:r>
          </a:p>
          <a:p>
            <a:r>
              <a:rPr lang="en-US" dirty="0"/>
              <a:t>   - Setting up the data acquisition module</a:t>
            </a:r>
          </a:p>
          <a:p>
            <a:r>
              <a:rPr lang="en-US" dirty="0"/>
              <a:t>   - Ensuring data synchronization across different sensors</a:t>
            </a:r>
          </a:p>
          <a:p>
            <a:r>
              <a:rPr lang="en-US" dirty="0"/>
              <a:t>   - Training object detection models (e.g., DETR)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E7957-E4B5-119C-0F15-D45BCCFF7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742950"/>
            <a:ext cx="8229600" cy="2769989"/>
          </a:xfrm>
        </p:spPr>
        <p:txBody>
          <a:bodyPr/>
          <a:lstStyle/>
          <a:p>
            <a:r>
              <a:rPr lang="en-US" dirty="0"/>
              <a:t>3. Aniket Verma – RA2211003010345 (av1597@srmist.edu.in)</a:t>
            </a:r>
          </a:p>
          <a:p>
            <a:r>
              <a:rPr lang="en-US" dirty="0"/>
              <a:t>   - Implementing distance prediction models using </a:t>
            </a:r>
            <a:r>
              <a:rPr lang="en-US" dirty="0" err="1"/>
              <a:t>XGBoost</a:t>
            </a:r>
            <a:r>
              <a:rPr lang="en-US" dirty="0"/>
              <a:t>, Random Forest, and LSTM</a:t>
            </a:r>
          </a:p>
          <a:p>
            <a:r>
              <a:rPr lang="en-US" dirty="0"/>
              <a:t>   - Integrating the models into the vehicle's onboard computer system</a:t>
            </a:r>
          </a:p>
          <a:p>
            <a:r>
              <a:rPr lang="en-US" dirty="0"/>
              <a:t>   - Developing the real-time processing framework</a:t>
            </a:r>
          </a:p>
          <a:p>
            <a:r>
              <a:rPr lang="en-US" dirty="0"/>
              <a:t>   - Ensuring the system's performance under various driving conditions</a:t>
            </a:r>
          </a:p>
          <a:p>
            <a:endParaRPr lang="en-US" dirty="0"/>
          </a:p>
          <a:p>
            <a:r>
              <a:rPr lang="en-US" dirty="0"/>
              <a:t>4. Arpith S Prabhu – RA2211056010051 (ap1272@srmist.edu.in)</a:t>
            </a:r>
          </a:p>
          <a:p>
            <a:r>
              <a:rPr lang="en-US" dirty="0"/>
              <a:t>   - Integrating all modules (data acquisition, processing, and decision-making)</a:t>
            </a:r>
          </a:p>
          <a:p>
            <a:r>
              <a:rPr lang="en-US"/>
              <a:t>   - </a:t>
            </a:r>
            <a:r>
              <a:rPr lang="en-US" dirty="0"/>
              <a:t>Analyzing results using metrics such as precision, recall, and F1-score</a:t>
            </a:r>
          </a:p>
          <a:p>
            <a:r>
              <a:rPr lang="en-US" dirty="0"/>
              <a:t>   - Documenting the project and preparing the final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92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98" y="330834"/>
            <a:ext cx="182943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47D53-CFF9-06F8-FBAE-2EC45CBE0D47}"/>
              </a:ext>
            </a:extLst>
          </p:cNvPr>
          <p:cNvSpPr txBox="1"/>
          <p:nvPr/>
        </p:nvSpPr>
        <p:spPr>
          <a:xfrm>
            <a:off x="304800" y="819150"/>
            <a:ext cx="8382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successfully developed a robust vehicle cut-in detection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Integration of LiDAR, RADAR, and camera sensors provided comprehensive environmental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Advanced machine learning algorithms, including DETR, significantly improved object detection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Depth estimation using the global-local path network enhanced spatial understanding.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Machine learning models like </a:t>
            </a:r>
            <a:r>
              <a:rPr lang="en-US" dirty="0" err="1"/>
              <a:t>XGBoost</a:t>
            </a:r>
            <a:r>
              <a:rPr lang="en-US" dirty="0"/>
              <a:t>, Random Forest, and LSTM accurately predicted distances and vehicle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Extensive testing demonstrated the system's reliability and effectiveness in various driving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system has the potential to significantly enhance road safety and driver  assistance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Future work will focus on further improving accuracy, robustness, and exploring additional applications in autonomous driving technologies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700</Words>
  <Application>Microsoft Office PowerPoint</Application>
  <PresentationFormat>On-screen Show (16:9)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Problem Statement</vt:lpstr>
      <vt:lpstr>Unique Idea Brief (Solution)</vt:lpstr>
      <vt:lpstr>Features Offered</vt:lpstr>
      <vt:lpstr>Process flow</vt:lpstr>
      <vt:lpstr>Architecture Diagram</vt:lpstr>
      <vt:lpstr>Technologies used</vt:lpstr>
      <vt:lpstr>Team members and contribution: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Ajeya Krishna</dc:creator>
  <cp:lastModifiedBy>Mukundan Srinivasan</cp:lastModifiedBy>
  <cp:revision>3</cp:revision>
  <dcterms:created xsi:type="dcterms:W3CDTF">2024-07-15T17:23:03Z</dcterms:created>
  <dcterms:modified xsi:type="dcterms:W3CDTF">2024-07-15T17:53:03Z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2024-07-15T00:00:00Z</vt:filetime>
  </property>
</Properties>
</file>