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C08BC-DE65-4C07-8E6E-050ECB47BE3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10A6C-6F8D-49A2-AA36-029C3575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CF3E-46D5-4218-A147-9F50AD6D9F61}" type="datetime1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B35-C2C8-4B03-A2C0-F0A6EF7C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1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030C-6895-4E60-AE5A-B99A71092C9F}" type="datetime1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B35-C2C8-4B03-A2C0-F0A6EF7C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6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EBB6-A004-4F10-8BE0-B75EA731C45A}" type="datetime1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B35-C2C8-4B03-A2C0-F0A6EF7C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9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CD4F-2721-452C-8B25-261F4BDDC28D}" type="datetime1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B35-C2C8-4B03-A2C0-F0A6EF7C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9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28D1-9A59-4290-BD36-5D96BA1289B0}" type="datetime1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B35-C2C8-4B03-A2C0-F0A6EF7C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7212E-CEB3-43D2-A62A-3861E9395FD9}" type="datetime1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B35-C2C8-4B03-A2C0-F0A6EF7C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3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711A-2B61-40C4-B549-B42BCA66B1AB}" type="datetime1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B35-C2C8-4B03-A2C0-F0A6EF7C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7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A5FC-EB9B-47ED-A3C9-779BB566366E}" type="datetime1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B35-C2C8-4B03-A2C0-F0A6EF7C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8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FBAD0-6CE6-4F85-B67B-FB1B81FBD1AC}" type="datetime1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B35-C2C8-4B03-A2C0-F0A6EF7C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5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4454-8B80-4145-A0FB-7344760972B0}" type="datetime1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B35-C2C8-4B03-A2C0-F0A6EF7C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0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2E75-9D2E-4C2C-A348-06104022F6CD}" type="datetime1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B35-C2C8-4B03-A2C0-F0A6EF7C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5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B6DD5-5CBA-4808-805B-C33400A06F8C}" type="datetime1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40B35-C2C8-4B03-A2C0-F0A6EF7C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ASPE Student challenge mounting provisions for the Z axis scribing head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Kosmowski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FBC31-F4FD-49B4-8917-C6C46D8B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1410" y="6356350"/>
            <a:ext cx="6729549" cy="365125"/>
          </a:xfrm>
        </p:spPr>
        <p:txBody>
          <a:bodyPr/>
          <a:lstStyle/>
          <a:p>
            <a:fld id="{42586553-001E-4F02-A830-AC12E570DB99}" type="datetime1">
              <a:rPr lang="en-US" sz="1800" b="1" smtClean="0">
                <a:solidFill>
                  <a:srgbClr val="FF0000"/>
                </a:solidFill>
              </a:rPr>
              <a:t>8/21/2020</a:t>
            </a:fld>
            <a:r>
              <a:rPr lang="en-US" sz="1800" b="1">
                <a:solidFill>
                  <a:srgbClr val="FF0000"/>
                </a:solidFill>
              </a:rPr>
              <a:t>   </a:t>
            </a:r>
            <a:r>
              <a:rPr lang="en-US" sz="1800" b="1" dirty="0">
                <a:solidFill>
                  <a:srgbClr val="FF0000"/>
                </a:solidFill>
              </a:rPr>
              <a:t>PRELIMINARY</a:t>
            </a:r>
          </a:p>
        </p:txBody>
      </p:sp>
    </p:spTree>
    <p:extLst>
      <p:ext uri="{BB962C8B-B14F-4D97-AF65-F5344CB8AC3E}">
        <p14:creationId xmlns:p14="http://schemas.microsoft.com/office/powerpoint/2010/main" val="220880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stage that will be used in the second phase of the student challenge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296" y="2401172"/>
            <a:ext cx="7784592" cy="40077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03120" y="1920240"/>
            <a:ext cx="54040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Z axis scribing head will be mounted on this surface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4805142" y="2289572"/>
            <a:ext cx="605631" cy="9348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0D794-D7D0-446C-81E2-C635C565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44AB-1521-40B9-8458-39C9D80A03E1}" type="datetime1">
              <a:rPr lang="en-US" b="1">
                <a:solidFill>
                  <a:srgbClr val="FF0000"/>
                </a:solidFill>
              </a:rPr>
              <a:pPr/>
              <a:t>8/21/2020</a:t>
            </a:fld>
            <a:r>
              <a:rPr lang="en-US" b="1" dirty="0">
                <a:solidFill>
                  <a:srgbClr val="FF0000"/>
                </a:solidFill>
              </a:rPr>
              <a:t>   PRELIMINARY</a:t>
            </a:r>
          </a:p>
        </p:txBody>
      </p:sp>
    </p:spTree>
    <p:extLst>
      <p:ext uri="{BB962C8B-B14F-4D97-AF65-F5344CB8AC3E}">
        <p14:creationId xmlns:p14="http://schemas.microsoft.com/office/powerpoint/2010/main" val="322548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hole pattern on the carriage is identical to the hole pattern on the </a:t>
            </a:r>
            <a:r>
              <a:rPr lang="en-US" dirty="0" err="1"/>
              <a:t>Mech</a:t>
            </a:r>
            <a:r>
              <a:rPr lang="en-US" dirty="0"/>
              <a:t>-blocks (0.500 inch or 12.70mm) the threaded holes are M6x1.0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831" y="1958296"/>
            <a:ext cx="5591901" cy="45421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52113" y="2296312"/>
            <a:ext cx="2289438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Example of </a:t>
            </a:r>
            <a:r>
              <a:rPr lang="en-US" dirty="0" err="1"/>
              <a:t>Mech</a:t>
            </a:r>
            <a:r>
              <a:rPr lang="en-US" dirty="0"/>
              <a:t> blocks hole pitch compared to the hole pitch on the carriage. Build your z axis scribe head to fit on this stage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5701781" y="3018209"/>
            <a:ext cx="3050332" cy="29376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5603279" y="3311975"/>
            <a:ext cx="3148834" cy="176878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B0568-36B1-4341-98E3-BDA3F1C7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44AB-1521-40B9-8458-39C9D80A03E1}" type="datetime1">
              <a:rPr lang="en-US" b="1">
                <a:solidFill>
                  <a:srgbClr val="FF0000"/>
                </a:solidFill>
              </a:rPr>
              <a:pPr/>
              <a:t>8/21/2020</a:t>
            </a:fld>
            <a:r>
              <a:rPr lang="en-US" b="1" dirty="0">
                <a:solidFill>
                  <a:srgbClr val="FF0000"/>
                </a:solidFill>
              </a:rPr>
              <a:t>   PRELIMINARY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17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3" y="304641"/>
            <a:ext cx="6476319" cy="64870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6283" y="1278785"/>
            <a:ext cx="2695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Detailed drawing of the top carriage plate were the Z-axis scribe head will be mounted. This drawing will be provided to each team in PDF form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411CF-0C39-40CE-9283-43CB9804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44AB-1521-40B9-8458-39C9D80A03E1}" type="datetime1">
              <a:rPr lang="en-US" b="1">
                <a:solidFill>
                  <a:srgbClr val="FF0000"/>
                </a:solidFill>
              </a:rPr>
              <a:pPr/>
              <a:t>8/21/2020</a:t>
            </a:fld>
            <a:r>
              <a:rPr lang="en-US" b="1" dirty="0">
                <a:solidFill>
                  <a:srgbClr val="FF0000"/>
                </a:solidFill>
              </a:rPr>
              <a:t>   PRELIMINARY</a:t>
            </a:r>
          </a:p>
        </p:txBody>
      </p:sp>
    </p:spTree>
    <p:extLst>
      <p:ext uri="{BB962C8B-B14F-4D97-AF65-F5344CB8AC3E}">
        <p14:creationId xmlns:p14="http://schemas.microsoft.com/office/powerpoint/2010/main" val="107396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785812"/>
            <a:ext cx="11010900" cy="5286375"/>
          </a:xfrm>
          <a:prstGeom prst="rect">
            <a:avLst/>
          </a:prstGeom>
        </p:spPr>
      </p:pic>
      <p:sp>
        <p:nvSpPr>
          <p:cNvPr id="3" name="Up-Down Arrow 2"/>
          <p:cNvSpPr/>
          <p:nvPr/>
        </p:nvSpPr>
        <p:spPr>
          <a:xfrm>
            <a:off x="7825339" y="1848049"/>
            <a:ext cx="503882" cy="15689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28497" y="1135781"/>
            <a:ext cx="84029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51 mm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123722" y="1289785"/>
            <a:ext cx="904775" cy="10684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4919" y="4252580"/>
            <a:ext cx="3093687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Make a temporary structure to support your Z axis Scribing head, that emulates this height dimension. it can be made from </a:t>
            </a:r>
            <a:r>
              <a:rPr lang="en-US" dirty="0" err="1"/>
              <a:t>Mech</a:t>
            </a:r>
            <a:r>
              <a:rPr lang="en-US" dirty="0"/>
              <a:t> blocks or from other materials </a:t>
            </a:r>
          </a:p>
        </p:txBody>
      </p:sp>
      <p:cxnSp>
        <p:nvCxnSpPr>
          <p:cNvPr id="9" name="Straight Arrow Connector 8"/>
          <p:cNvCxnSpPr>
            <a:endCxn id="3" idx="6"/>
          </p:cNvCxnSpPr>
          <p:nvPr/>
        </p:nvCxnSpPr>
        <p:spPr>
          <a:xfrm flipV="1">
            <a:off x="3927107" y="2632509"/>
            <a:ext cx="4276144" cy="250738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A9FDB-A68D-4383-B7E3-A5EBB9E2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44AB-1521-40B9-8458-39C9D80A03E1}" type="datetime1">
              <a:rPr lang="en-US" b="1">
                <a:solidFill>
                  <a:srgbClr val="FF0000"/>
                </a:solidFill>
              </a:rPr>
              <a:pPr/>
              <a:t>8/21/2020</a:t>
            </a:fld>
            <a:r>
              <a:rPr lang="en-US" b="1" dirty="0">
                <a:solidFill>
                  <a:srgbClr val="FF0000"/>
                </a:solidFill>
              </a:rPr>
              <a:t>   PRELIMINARY</a:t>
            </a:r>
          </a:p>
        </p:txBody>
      </p:sp>
    </p:spTree>
    <p:extLst>
      <p:ext uri="{BB962C8B-B14F-4D97-AF65-F5344CB8AC3E}">
        <p14:creationId xmlns:p14="http://schemas.microsoft.com/office/powerpoint/2010/main" val="339595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57162"/>
            <a:ext cx="9410700" cy="6543675"/>
          </a:xfrm>
          <a:prstGeom prst="rect">
            <a:avLst/>
          </a:prstGeom>
        </p:spPr>
      </p:pic>
      <p:sp>
        <p:nvSpPr>
          <p:cNvPr id="3" name="Up-Down Arrow 2"/>
          <p:cNvSpPr/>
          <p:nvPr/>
        </p:nvSpPr>
        <p:spPr>
          <a:xfrm>
            <a:off x="7209321" y="2281187"/>
            <a:ext cx="417255" cy="20405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Up-Down Arrow 3"/>
          <p:cNvSpPr/>
          <p:nvPr/>
        </p:nvSpPr>
        <p:spPr>
          <a:xfrm rot="5400000">
            <a:off x="6350989" y="2244370"/>
            <a:ext cx="484632" cy="309933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70745" y="4658627"/>
            <a:ext cx="11320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114.3 mm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7767587" y="3830855"/>
            <a:ext cx="1769179" cy="8277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65895" y="847023"/>
            <a:ext cx="11320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74.55 mm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488455" y="1029903"/>
            <a:ext cx="2377440" cy="160741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7774" y="1029903"/>
            <a:ext cx="2502567" cy="258532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Make a temporary structure to support your Z axis Scribing head, that emulates these dimensions. it can be made from </a:t>
            </a:r>
            <a:r>
              <a:rPr lang="en-US" dirty="0" err="1"/>
              <a:t>Mech</a:t>
            </a:r>
            <a:r>
              <a:rPr lang="en-US" dirty="0"/>
              <a:t> blocks or from other materials 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21645A3-C3F6-4573-8DF5-B704ECD0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44AB-1521-40B9-8458-39C9D80A03E1}" type="datetime1">
              <a:rPr lang="en-US" b="1">
                <a:solidFill>
                  <a:srgbClr val="FF0000"/>
                </a:solidFill>
              </a:rPr>
              <a:pPr/>
              <a:t>8/21/2020</a:t>
            </a:fld>
            <a:r>
              <a:rPr lang="en-US" b="1" dirty="0">
                <a:solidFill>
                  <a:srgbClr val="FF0000"/>
                </a:solidFill>
              </a:rPr>
              <a:t>   PRELIMINARY</a:t>
            </a:r>
          </a:p>
        </p:txBody>
      </p:sp>
    </p:spTree>
    <p:extLst>
      <p:ext uri="{BB962C8B-B14F-4D97-AF65-F5344CB8AC3E}">
        <p14:creationId xmlns:p14="http://schemas.microsoft.com/office/powerpoint/2010/main" val="410533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6810</TotalTime>
  <Words>194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ASPE Student challenge mounting provisions for the Z axis scribing head</vt:lpstr>
      <vt:lpstr>Overview of the stage that will be used in the second phase of the student challenge</vt:lpstr>
      <vt:lpstr>The hole pattern on the carriage is identical to the hole pattern on the Mech-blocks (0.500 inch or 12.70mm) the threaded holes are M6x1.0</vt:lpstr>
      <vt:lpstr>PowerPoint Presentation</vt:lpstr>
      <vt:lpstr>PowerPoint Presentation</vt:lpstr>
      <vt:lpstr>PowerPoint Presentation</vt:lpstr>
    </vt:vector>
  </TitlesOfParts>
  <Company>Electro Scientific Industries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 Student challenge mounting provisions for the Z axis scribing head</dc:title>
  <dc:creator>Mark Kosmowski</dc:creator>
  <cp:lastModifiedBy>Luis Aguirre</cp:lastModifiedBy>
  <cp:revision>7</cp:revision>
  <dcterms:created xsi:type="dcterms:W3CDTF">2020-08-17T02:03:11Z</dcterms:created>
  <dcterms:modified xsi:type="dcterms:W3CDTF">2020-08-22T03:51:55Z</dcterms:modified>
</cp:coreProperties>
</file>