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419" autoAdjust="0"/>
    <p:restoredTop sz="8641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8E-E51D-4E39-9E21-0BD4DC5F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C06AB-373B-4A0B-832B-45B33940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6B5-9E2F-4778-A734-A6CEF86D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472-E5AB-4CDF-86A5-6164CA5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91A6-EBB3-4949-A3F5-A7EE71A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3A3-D2B2-4950-AC84-C17F5442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C872-432C-4333-936A-078EDD17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6CD-AB93-4DDC-94E1-99CDF3C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9601-7D0F-46EE-A724-45B40792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9D5-A1B6-4F98-9C04-9D6507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6960-BD17-4B0B-8F23-2385475F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2B-958B-44FA-B6A7-8A118169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848E-6211-4665-94F3-253EA88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923-0829-4878-B611-D01F33F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991-1924-48D2-8CC4-0A39C7B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C6CC48EF-35A9-4EB3-93E7-09B89BB05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D64C9-F81C-4C72-B9A0-9F0BEB3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E940-A604-419F-A534-D63A6F2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B16-4AA4-449E-859E-A2865E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EC02-60CF-40E1-A003-9FAFA20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4C5-AE97-420F-BF6A-96E727B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4526-456F-4B2F-98A7-9909C536BD27}"/>
              </a:ext>
            </a:extLst>
          </p:cNvPr>
          <p:cNvSpPr txBox="1"/>
          <p:nvPr userDrawn="1"/>
        </p:nvSpPr>
        <p:spPr>
          <a:xfrm rot="19954979">
            <a:off x="2460097" y="3221797"/>
            <a:ext cx="7115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Draft not ready yet…</a:t>
            </a:r>
          </a:p>
        </p:txBody>
      </p:sp>
    </p:spTree>
    <p:extLst>
      <p:ext uri="{BB962C8B-B14F-4D97-AF65-F5344CB8AC3E}">
        <p14:creationId xmlns:p14="http://schemas.microsoft.com/office/powerpoint/2010/main" val="24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CE4-0D73-49E5-A89E-2625454D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5E92-BD6D-4D9F-9AF9-60DD0D22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778C-8C56-4780-8720-8C0C4C1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442B-CBEB-44BA-8DC7-77E2C1F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6AB-CA5A-490C-BD85-5A0EF8D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7E-3A8B-40A9-8A7A-72AE42E6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DF7-E82B-4EF4-B333-6556FC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800C-A908-4DD1-8722-A02A10E5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EDE-6933-4800-B231-15E5BA8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A4A4-2A4C-4A01-BE5E-7BA5477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DF9-1472-462E-8BA1-2126624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63-9BFA-40B9-A3B8-36BDC6D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EF5C-7758-4571-B9E7-64256D70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49E-1257-4AC7-BFB2-32DAF493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ED98-7247-4AE0-8F61-3F579DE7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F3064-C422-406C-8E5E-DAB3A63F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6322-6B55-4A32-8291-3CFF4F9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860-2E50-45E7-A799-BA42F5E4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B50B-A8CB-4524-B684-469AF6B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B0-B73B-445E-B418-8C00A72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9DF5-863A-4C04-A0B9-11B8E5A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6C3B-E111-45F4-9A6F-0AF67070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177-BC4B-4B41-A5DC-21CCA0E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42E1-D79C-49DA-9AF5-98D5609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A3D9-E704-4F65-8A67-4A743C3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4230-3C3E-4AD0-BEF2-8F92CF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3BFF-0385-4CA3-B76C-9B636A8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A82-C199-4EE7-B262-8A77049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211E-9917-4047-9A73-4A428090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A288-C437-4134-B804-DA637912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46ED-9611-4F14-A8F0-2B6F066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1303-26D2-4FC3-A1F7-8DF40E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66A2-A3AC-441F-8129-161A583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0FC4-796F-4EF9-9A11-4241830C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27A1-2DE8-47CB-85D7-03DB116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73CF-38F5-4574-89A7-E1E07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5A0-7787-4266-8924-7050BA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70F-D991-4B6F-B783-64666BA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B9D-AA2A-4CE1-BFC4-752DA09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42E2-4FC1-4F3B-A0AC-93C97078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BE6-44CB-4669-84A0-E7D7BC48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957B-5DA1-42CC-A58E-B0C79E37CAB4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C3F-305C-4A6C-9F86-28DE53B3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E5B-CC37-49C2-8E9A-2348B647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C0232-3FCB-4DFA-9D18-02B5BDFC101B}"/>
              </a:ext>
            </a:extLst>
          </p:cNvPr>
          <p:cNvSpPr txBox="1"/>
          <p:nvPr userDrawn="1"/>
        </p:nvSpPr>
        <p:spPr>
          <a:xfrm rot="20336053">
            <a:off x="4823071" y="2319256"/>
            <a:ext cx="6660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DRAFT not ready yet…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64296-0665-446B-BE31-BC5FFED2D05B}"/>
              </a:ext>
            </a:extLst>
          </p:cNvPr>
          <p:cNvSpPr txBox="1"/>
          <p:nvPr userDrawn="1"/>
        </p:nvSpPr>
        <p:spPr>
          <a:xfrm>
            <a:off x="5585110" y="93848"/>
            <a:ext cx="60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pattFill prst="pct60">
                  <a:fgClr>
                    <a:srgbClr val="FF0000"/>
                  </a:fgClr>
                  <a:bgClr>
                    <a:schemeClr val="bg1"/>
                  </a:bgClr>
                </a:pattFill>
                <a:latin typeface="Arial Black" panose="020B0A04020102020204" pitchFamily="34" charset="0"/>
              </a:rPr>
              <a:t>2020 ASPE STUDENT CHALLENGE</a:t>
            </a:r>
          </a:p>
        </p:txBody>
      </p:sp>
    </p:spTree>
    <p:extLst>
      <p:ext uri="{BB962C8B-B14F-4D97-AF65-F5344CB8AC3E}">
        <p14:creationId xmlns:p14="http://schemas.microsoft.com/office/powerpoint/2010/main" val="15527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944E55-8BC3-4620-8AF6-8D9D4C4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" y="62808"/>
            <a:ext cx="2224594" cy="2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242A9B-E402-466B-8E4A-0FA291D330D4}"/>
              </a:ext>
            </a:extLst>
          </p:cNvPr>
          <p:cNvGrpSpPr/>
          <p:nvPr/>
        </p:nvGrpSpPr>
        <p:grpSpPr>
          <a:xfrm>
            <a:off x="58857" y="2677886"/>
            <a:ext cx="12074286" cy="2937014"/>
            <a:chOff x="58857" y="2677886"/>
            <a:chExt cx="12074286" cy="29370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6E783E-5A02-4375-83F0-28EC15ECBAB0}"/>
                </a:ext>
              </a:extLst>
            </p:cNvPr>
            <p:cNvSpPr/>
            <p:nvPr/>
          </p:nvSpPr>
          <p:spPr>
            <a:xfrm>
              <a:off x="6515105" y="2677886"/>
              <a:ext cx="5618038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FEC82E-725E-4D0A-A71D-7519CAAEA373}"/>
                </a:ext>
              </a:extLst>
            </p:cNvPr>
            <p:cNvSpPr/>
            <p:nvPr/>
          </p:nvSpPr>
          <p:spPr>
            <a:xfrm>
              <a:off x="2613489" y="2677886"/>
              <a:ext cx="3789426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7EF68-2751-4406-84C2-A07DA0967C5E}"/>
                </a:ext>
              </a:extLst>
            </p:cNvPr>
            <p:cNvSpPr/>
            <p:nvPr/>
          </p:nvSpPr>
          <p:spPr>
            <a:xfrm>
              <a:off x="58857" y="2682240"/>
              <a:ext cx="2441323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C65D7-6F7F-49AA-8AF2-56CEED394845}"/>
                </a:ext>
              </a:extLst>
            </p:cNvPr>
            <p:cNvSpPr txBox="1"/>
            <p:nvPr/>
          </p:nvSpPr>
          <p:spPr>
            <a:xfrm>
              <a:off x="3647270" y="2788732"/>
              <a:ext cx="199067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78709C-AD1D-40DC-B4DF-1A4F6BD58A56}"/>
                </a:ext>
              </a:extLst>
            </p:cNvPr>
            <p:cNvGrpSpPr/>
            <p:nvPr/>
          </p:nvGrpSpPr>
          <p:grpSpPr>
            <a:xfrm>
              <a:off x="165999" y="2735342"/>
              <a:ext cx="2283451" cy="2096697"/>
              <a:chOff x="3052830" y="2112285"/>
              <a:chExt cx="2283451" cy="20966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D650B32-21AB-4F49-A38B-3F44FE9CAA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628117" cy="136127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2829F4-69A6-4B4D-A961-59CEC2AE02F8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1F03F5-0962-418C-A1E0-21BE23928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725679" y="4087628"/>
              <a:ext cx="2441323" cy="5668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5E2C1-FCE6-48D3-BBE6-0B017216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551712" y="4818470"/>
              <a:ext cx="1317915" cy="6404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6030E3-E733-4B02-B4AA-6DA9DE81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3742" y="4985514"/>
              <a:ext cx="2079530" cy="5119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5A8D15-BEDD-4CE1-9FBA-44609A81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3742" y="3381971"/>
              <a:ext cx="2225200" cy="499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57F4F8-716D-404A-908A-931BCF48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8942" y="4654449"/>
              <a:ext cx="1240782" cy="848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716FF1-05CC-4186-8F43-7EB32668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202" r="47354" b="6963"/>
            <a:stretch/>
          </p:blipFill>
          <p:spPr>
            <a:xfrm>
              <a:off x="6894270" y="3915604"/>
              <a:ext cx="1819043" cy="8510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BAC328-E506-48C5-9BBF-414FAD2E7795}"/>
                </a:ext>
              </a:extLst>
            </p:cNvPr>
            <p:cNvSpPr txBox="1"/>
            <p:nvPr/>
          </p:nvSpPr>
          <p:spPr>
            <a:xfrm>
              <a:off x="8008429" y="2755007"/>
              <a:ext cx="209358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29E7BB-3969-400D-96DA-082187AFF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0617"/>
            <a:stretch/>
          </p:blipFill>
          <p:spPr>
            <a:xfrm>
              <a:off x="10082166" y="4860145"/>
              <a:ext cx="1383838" cy="71552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67944E-C183-4826-9BF7-FF5A49876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7394372" y="4945568"/>
              <a:ext cx="976821" cy="55848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9B88E5-1F0E-4DEE-97C6-E5B7B9648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9257011" y="4141815"/>
              <a:ext cx="2483232" cy="54508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F6870D-F323-4A65-98E5-12237F932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4270" y="3264677"/>
              <a:ext cx="2228318" cy="50741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C2A05DF-868D-4610-918A-F412DBA8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98517" y="3271125"/>
              <a:ext cx="2595711" cy="50741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05B3F8-C50B-49DC-97EB-1B4F439E9AD1}"/>
              </a:ext>
            </a:extLst>
          </p:cNvPr>
          <p:cNvSpPr txBox="1"/>
          <p:nvPr/>
        </p:nvSpPr>
        <p:spPr>
          <a:xfrm>
            <a:off x="-1809" y="6488668"/>
            <a:ext cx="215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updated: Sep 24, 2020</a:t>
            </a:r>
          </a:p>
        </p:txBody>
      </p:sp>
    </p:spTree>
    <p:extLst>
      <p:ext uri="{BB962C8B-B14F-4D97-AF65-F5344CB8AC3E}">
        <p14:creationId xmlns:p14="http://schemas.microsoft.com/office/powerpoint/2010/main" val="2486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9B6-0911-456A-ACBD-FFD649F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Picture/s, School/s Logos and Mascot…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C2C3-4C30-4CF3-8D81-F70112D1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3D1-6623-4EA5-9156-557EDCF1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EA9F-F311-4AFF-91D3-FF19B36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including well labeled images to illustrate operating principles and assembly</a:t>
            </a:r>
          </a:p>
          <a:p>
            <a:r>
              <a:rPr lang="en-US" dirty="0"/>
              <a:t>Demonstrating that their designed scribe tool mechanism could be assembled into the XY stage using a solid model assembly </a:t>
            </a:r>
          </a:p>
          <a:p>
            <a:r>
              <a:rPr lang="en-US" dirty="0"/>
              <a:t>Uncertainty budget (optional), note if included you may </a:t>
            </a:r>
            <a:r>
              <a:rPr lang="en-US"/>
              <a:t>get feedback</a:t>
            </a:r>
            <a:endParaRPr lang="en-US" dirty="0"/>
          </a:p>
          <a:p>
            <a:r>
              <a:rPr lang="en-US" dirty="0"/>
              <a:t>Electro-mechanical control strategy</a:t>
            </a:r>
          </a:p>
        </p:txBody>
      </p:sp>
    </p:spTree>
    <p:extLst>
      <p:ext uri="{BB962C8B-B14F-4D97-AF65-F5344CB8AC3E}">
        <p14:creationId xmlns:p14="http://schemas.microsoft.com/office/powerpoint/2010/main" val="14122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F88E-070B-43EF-8E7F-6A528C3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DB5-02F1-476D-A2D5-0FE382A4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74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Team Picture/s, School/s Logos and Mascot…</vt:lpstr>
      <vt:lpstr>OUTLINE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Luis Aguirre</cp:lastModifiedBy>
  <cp:revision>109</cp:revision>
  <dcterms:created xsi:type="dcterms:W3CDTF">2020-08-27T04:18:45Z</dcterms:created>
  <dcterms:modified xsi:type="dcterms:W3CDTF">2020-09-24T21:24:16Z</dcterms:modified>
</cp:coreProperties>
</file>