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6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49" y="154900"/>
            <a:ext cx="3455175" cy="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 preserve="1">
  <p:cSld name="1_ASP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2828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2800"/>
              <a:buFont typeface="Roboto"/>
              <a:buNone/>
              <a:defRPr sz="28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5075" y="878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4D3-A8C7-44C3-B265-8BB7A4EA4F28}"/>
              </a:ext>
            </a:extLst>
          </p:cNvPr>
          <p:cNvSpPr txBox="1"/>
          <p:nvPr userDrawn="1"/>
        </p:nvSpPr>
        <p:spPr>
          <a:xfrm>
            <a:off x="4920325" y="0"/>
            <a:ext cx="42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 flip="none" rotWithShape="1">
                  <a:gsLst>
                    <a:gs pos="64000">
                      <a:srgbClr val="B50B38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  <a:latin typeface="Arial Black" panose="020B0A04020102020204" pitchFamily="34" charset="0"/>
              </a:rPr>
              <a:t>2020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65500">
                      <a:srgbClr val="B50B38"/>
                    </a:gs>
                    <a:gs pos="40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STUDENT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72000">
                      <a:srgbClr val="B50B38"/>
                    </a:gs>
                    <a:gs pos="41000">
                      <a:srgbClr val="B50B38"/>
                    </a:gs>
                    <a:gs pos="15000">
                      <a:schemeClr val="tx1"/>
                    </a:gs>
                    <a:gs pos="93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CHALLENGE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E703-7EC5-4FE1-B674-06D0A32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377117"/>
            <a:ext cx="8520600" cy="1532147"/>
          </a:xfrm>
        </p:spPr>
        <p:txBody>
          <a:bodyPr/>
          <a:lstStyle/>
          <a:p>
            <a:pPr algn="ctr"/>
            <a:r>
              <a:rPr lang="en-US" sz="4400" dirty="0"/>
              <a:t>ASPE 2020 </a:t>
            </a:r>
            <a:br>
              <a:rPr lang="en-US" sz="4400" dirty="0"/>
            </a:br>
            <a:r>
              <a:rPr lang="en-US" sz="4400" dirty="0"/>
              <a:t>Student Challenge Recognitions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B99C-5EFD-4995-9891-B4789A793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6B22-2485-4A68-8B69-45CF6662CF9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F4E850-FE54-4D3C-BC12-824C589A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463446"/>
            <a:ext cx="8520600" cy="792600"/>
          </a:xfrm>
        </p:spPr>
        <p:txBody>
          <a:bodyPr/>
          <a:lstStyle/>
          <a:p>
            <a:pPr algn="ctr"/>
            <a:r>
              <a:rPr lang="en-US" dirty="0"/>
              <a:t>Wednesday Oct 21, 2020 - Business Meeting</a:t>
            </a:r>
          </a:p>
        </p:txBody>
      </p:sp>
    </p:spTree>
    <p:extLst>
      <p:ext uri="{BB962C8B-B14F-4D97-AF65-F5344CB8AC3E}">
        <p14:creationId xmlns:p14="http://schemas.microsoft.com/office/powerpoint/2010/main" val="323496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135775"/>
            <a:ext cx="8520600" cy="322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Agenda </a:t>
            </a:r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93119" y="1868576"/>
            <a:ext cx="8520600" cy="249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Recognize Sponsors.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Third Place Team.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Second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First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Special Recognitions.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Organizing Committee.</a:t>
            </a:r>
            <a:endParaRPr sz="2600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5641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018202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2020 Student Challenge Sponsors</a:t>
            </a:r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20-23, 2020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14A42-107D-4BBB-BEAA-CE72AB06F68E}"/>
              </a:ext>
            </a:extLst>
          </p:cNvPr>
          <p:cNvGrpSpPr/>
          <p:nvPr/>
        </p:nvGrpSpPr>
        <p:grpSpPr>
          <a:xfrm>
            <a:off x="359101" y="1854719"/>
            <a:ext cx="1818179" cy="2637788"/>
            <a:chOff x="1599558" y="1470299"/>
            <a:chExt cx="2441323" cy="2932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CD369-F084-46E4-BEE0-CE778DCA7092}"/>
                </a:ext>
              </a:extLst>
            </p:cNvPr>
            <p:cNvSpPr/>
            <p:nvPr/>
          </p:nvSpPr>
          <p:spPr>
            <a:xfrm>
              <a:off x="1599558" y="1470299"/>
              <a:ext cx="2441323" cy="29326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431D4C-0329-40E5-9A9C-F3A9E489A8BA}"/>
                </a:ext>
              </a:extLst>
            </p:cNvPr>
            <p:cNvGrpSpPr/>
            <p:nvPr/>
          </p:nvGrpSpPr>
          <p:grpSpPr>
            <a:xfrm>
              <a:off x="1706700" y="1523401"/>
              <a:ext cx="2283451" cy="2096697"/>
              <a:chOff x="3052830" y="2112285"/>
              <a:chExt cx="2283451" cy="2096697"/>
            </a:xfrm>
            <a:no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ECAC59-AF95-4C52-8A29-DB1F76737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788820" cy="1361276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8575A-EAB2-40D4-8C72-45A17AF02153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9238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BAACE2-7205-41C3-A2AF-93DF3AAF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2092414" y="3606529"/>
              <a:ext cx="1616374" cy="640437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2F082D-C8B4-4FD1-937A-A55E624E50AA}"/>
              </a:ext>
            </a:extLst>
          </p:cNvPr>
          <p:cNvGrpSpPr/>
          <p:nvPr/>
        </p:nvGrpSpPr>
        <p:grpSpPr>
          <a:xfrm>
            <a:off x="2261261" y="1863095"/>
            <a:ext cx="2889929" cy="2637787"/>
            <a:chOff x="1946546" y="2677886"/>
            <a:chExt cx="3789426" cy="2932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291B79-C10F-4C84-9C2D-7EDFA33E69A8}"/>
                </a:ext>
              </a:extLst>
            </p:cNvPr>
            <p:cNvSpPr/>
            <p:nvPr/>
          </p:nvSpPr>
          <p:spPr>
            <a:xfrm>
              <a:off x="1946546" y="2677886"/>
              <a:ext cx="3789426" cy="293266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4D196-E00A-4555-904D-AA170C50F92B}"/>
                </a:ext>
              </a:extLst>
            </p:cNvPr>
            <p:cNvSpPr txBox="1"/>
            <p:nvPr/>
          </p:nvSpPr>
          <p:spPr>
            <a:xfrm>
              <a:off x="2054685" y="2781248"/>
              <a:ext cx="3573147" cy="51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A10A02-2A3D-4BA3-B8F5-88593BC5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306979" y="4024927"/>
              <a:ext cx="2441322" cy="56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B0A3A1-AD71-47A7-81E6-D704FE29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978" y="4792080"/>
              <a:ext cx="2079529" cy="511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CB859D-15C3-4C7B-A7CA-4AC8EDF9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819" y="3380966"/>
              <a:ext cx="2225201" cy="499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9CF475D-8107-47F8-8436-2FAA27A5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3584" y="4640199"/>
              <a:ext cx="1240782" cy="848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0AE5F-E424-4ACB-BE97-759098454996}"/>
              </a:ext>
            </a:extLst>
          </p:cNvPr>
          <p:cNvGrpSpPr/>
          <p:nvPr/>
        </p:nvGrpSpPr>
        <p:grpSpPr>
          <a:xfrm>
            <a:off x="5228730" y="1863095"/>
            <a:ext cx="3501765" cy="2637787"/>
            <a:chOff x="5196162" y="1854720"/>
            <a:chExt cx="3501765" cy="2637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069F10-FC56-4AFA-B00F-C6F7C5187280}"/>
                </a:ext>
              </a:extLst>
            </p:cNvPr>
            <p:cNvSpPr/>
            <p:nvPr/>
          </p:nvSpPr>
          <p:spPr>
            <a:xfrm>
              <a:off x="5196162" y="1854720"/>
              <a:ext cx="3501765" cy="2637787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79FC6-BDBC-442F-AF68-301B2017CC73}"/>
                </a:ext>
              </a:extLst>
            </p:cNvPr>
            <p:cNvSpPr txBox="1"/>
            <p:nvPr/>
          </p:nvSpPr>
          <p:spPr>
            <a:xfrm>
              <a:off x="5242285" y="1926187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A243BB-7FF4-44B5-A1D5-0F6E7B2D8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617"/>
            <a:stretch/>
          </p:blipFill>
          <p:spPr>
            <a:xfrm>
              <a:off x="7427685" y="2322155"/>
              <a:ext cx="1097383" cy="64358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F03C0B-D275-4229-B688-DA4F436CB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5343845" y="3009113"/>
              <a:ext cx="774618" cy="5023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C15B7-B0AD-4B68-816F-EDD2C7ECF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6381308" y="3768635"/>
              <a:ext cx="1969201" cy="490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8D9906-A71D-4D56-8C57-47CDA378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3845" y="2434499"/>
              <a:ext cx="1767055" cy="456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6D7D7A-105D-460F-BA88-BC4A2593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8487" y="3032591"/>
              <a:ext cx="2058397" cy="456395"/>
            </a:xfrm>
            <a:prstGeom prst="rect">
              <a:avLst/>
            </a:prstGeom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A10DE62F-28A6-4C63-852D-BCA11F48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33" y="3611289"/>
              <a:ext cx="774618" cy="76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0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5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7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4961018" cy="648787"/>
          </a:xfrm>
        </p:spPr>
        <p:txBody>
          <a:bodyPr/>
          <a:lstStyle/>
          <a:p>
            <a:r>
              <a:rPr lang="en-US" dirty="0"/>
              <a:t>Organizing Committee: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90" y="1113201"/>
            <a:ext cx="6479392" cy="3461300"/>
          </a:xfrm>
        </p:spPr>
        <p:txBody>
          <a:bodyPr/>
          <a:lstStyle/>
          <a:p>
            <a:pPr lvl="1"/>
            <a:r>
              <a:rPr lang="en-US" sz="1600" dirty="0"/>
              <a:t>Luis A. Aguirre, 3M Company</a:t>
            </a:r>
          </a:p>
          <a:p>
            <a:pPr lvl="1"/>
            <a:r>
              <a:rPr lang="en-US" sz="1600" dirty="0"/>
              <a:t>Kumar Arumugam, University of North Carolina-Charlotte</a:t>
            </a:r>
          </a:p>
          <a:p>
            <a:pPr lvl="1"/>
            <a:r>
              <a:rPr lang="en-US" sz="1600" dirty="0"/>
              <a:t>Marcin </a:t>
            </a:r>
            <a:r>
              <a:rPr lang="en-US" sz="1600" dirty="0" err="1"/>
              <a:t>Bauza</a:t>
            </a:r>
            <a:r>
              <a:rPr lang="en-US" sz="1600" dirty="0"/>
              <a:t>, ZEISS Industrial Quality Solutions</a:t>
            </a:r>
          </a:p>
          <a:p>
            <a:pPr lvl="1"/>
            <a:r>
              <a:rPr lang="en-US" sz="1600" dirty="0"/>
              <a:t>Raymond C. Cady, Corning</a:t>
            </a:r>
          </a:p>
          <a:p>
            <a:pPr lvl="1"/>
            <a:r>
              <a:rPr lang="en-US" sz="1600" dirty="0"/>
              <a:t>Jacob Cole, University of North Carolina-Charlotte</a:t>
            </a:r>
          </a:p>
          <a:p>
            <a:pPr lvl="1"/>
            <a:r>
              <a:rPr lang="en-US" sz="1600" dirty="0"/>
              <a:t>Tim Dalrymple, Independent</a:t>
            </a:r>
          </a:p>
          <a:p>
            <a:pPr lvl="1"/>
            <a:r>
              <a:rPr lang="en-US" sz="1600" dirty="0"/>
              <a:t>Mark Kosmowski, ESI</a:t>
            </a:r>
          </a:p>
          <a:p>
            <a:pPr lvl="1"/>
            <a:r>
              <a:rPr lang="en-US" sz="1600" dirty="0"/>
              <a:t>Byron Knapp, Professional Instruments Company</a:t>
            </a:r>
          </a:p>
          <a:p>
            <a:pPr lvl="1"/>
            <a:r>
              <a:rPr lang="en-US" sz="1600" dirty="0"/>
              <a:t>Rafael Marangoni, NIST</a:t>
            </a:r>
          </a:p>
          <a:p>
            <a:pPr lvl="1"/>
            <a:r>
              <a:rPr lang="en-US" sz="1600" dirty="0"/>
              <a:t>Robert </a:t>
            </a:r>
            <a:r>
              <a:rPr lang="en-US" sz="1600" dirty="0" err="1"/>
              <a:t>Panas</a:t>
            </a:r>
            <a:r>
              <a:rPr lang="en-US" sz="1600" dirty="0"/>
              <a:t>, LLNL</a:t>
            </a:r>
          </a:p>
          <a:p>
            <a:pPr lvl="1"/>
            <a:r>
              <a:rPr lang="en-US" sz="1600" dirty="0"/>
              <a:t>Nilabh Roy, Canon Nanotechnologies.</a:t>
            </a:r>
          </a:p>
          <a:p>
            <a:pPr lvl="1"/>
            <a:r>
              <a:rPr lang="en-US" sz="1600" dirty="0"/>
              <a:t>Stuart T. Smith, University of North Carolina-Charlotte</a:t>
            </a:r>
          </a:p>
          <a:p>
            <a:pPr lvl="1"/>
            <a:r>
              <a:rPr lang="en-US" sz="1600" dirty="0"/>
              <a:t>Alex Sohn, Facebook Reality Labs</a:t>
            </a:r>
          </a:p>
        </p:txBody>
      </p:sp>
    </p:spTree>
    <p:extLst>
      <p:ext uri="{BB962C8B-B14F-4D97-AF65-F5344CB8AC3E}">
        <p14:creationId xmlns:p14="http://schemas.microsoft.com/office/powerpoint/2010/main" val="1684292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270</Words>
  <Application>Microsoft Office PowerPoint</Application>
  <PresentationFormat>On-screen Show (16:9)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Arial</vt:lpstr>
      <vt:lpstr>Roboto</vt:lpstr>
      <vt:lpstr>Simple Light</vt:lpstr>
      <vt:lpstr>ASPE 2020  Student Challenge Recognitions</vt:lpstr>
      <vt:lpstr>Agenda </vt:lpstr>
      <vt:lpstr>2020 Student Challenge Sponsors</vt:lpstr>
      <vt:lpstr>Slide with Third place Team Pictures and names.  Also include a picture of device.</vt:lpstr>
      <vt:lpstr>Slide with Third place Team Pictures and names.  Also include a picture of device.</vt:lpstr>
      <vt:lpstr>Slide with Third place Team Pictures and names.  Also include a picture of device.</vt:lpstr>
      <vt:lpstr>Slide with Third place Team Pictures and names.  Also include a picture of device.</vt:lpstr>
      <vt:lpstr>Organizing Committee: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O'Connor</dc:creator>
  <cp:lastModifiedBy>Luis Aguirre</cp:lastModifiedBy>
  <cp:revision>18</cp:revision>
  <dcterms:modified xsi:type="dcterms:W3CDTF">2020-10-08T19:08:07Z</dcterms:modified>
</cp:coreProperties>
</file>