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  <p:sldId id="258" r:id="rId6"/>
    <p:sldId id="259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02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A61E6-5F45-4EBF-9FE3-D1BC28796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EC396B-99F9-45C7-B3BA-C15F1FD3E1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D100C0-8062-4FA5-BF72-56C3049AD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D16F4-631D-4CDA-B116-460498C88302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E2661B-715C-45D2-8C8A-5E9704EAC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364BAF-48BE-48D1-8642-11FBE1E33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E2AC6-FEF4-46AE-8D3F-3B46CA563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087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8B559-4332-4DB7-998A-FD09F1030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849712-23F3-440C-AA19-82B4A9DE37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4864F3-DE90-47E7-9931-2C29D0D0C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D16F4-631D-4CDA-B116-460498C88302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163D0E-6B5E-437A-811B-5A9AFE5A0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7C9379-AF04-4994-B105-C19A43FB8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E2AC6-FEF4-46AE-8D3F-3B46CA563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050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49D000-756D-4E10-91F5-32CC01AF92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5D5307-5671-4FC5-9419-83A9FDC4E6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37D987-3325-4A3E-8C56-6CC89F7F5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D16F4-631D-4CDA-B116-460498C88302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79BE05-34F0-4462-94F9-F1ED2D47C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A85800-A0D3-48E6-9E7F-E70410C45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E2AC6-FEF4-46AE-8D3F-3B46CA563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90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442B6-5382-435F-8181-1A4CA5309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D18755-C2D5-46F7-A8DB-926A36EEBA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8A8631-4DFE-4A20-8C12-8423E9E66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D16F4-631D-4CDA-B116-460498C88302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E0229C-4D2E-49BD-ABDF-95436EE6F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CBB43D-60CA-497E-BDD9-D69A63425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E2AC6-FEF4-46AE-8D3F-3B46CA563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193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3F7CA-0E9B-48F2-9BF1-2C4E829A0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CE3525-CB4F-4AA7-98AF-0051893F14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86C979-FDC6-4811-9998-4CB1A9710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D16F4-631D-4CDA-B116-460498C88302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010BDC-081C-4444-AF5D-0600ADFE3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2E9AC6-FEAF-4981-B323-2E3CD0792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E2AC6-FEF4-46AE-8D3F-3B46CA563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735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6B3A6-754C-49E5-99F6-E62DAF8EF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AA48B-1ED2-4FA6-8999-FEA96AC4D1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1F44AC-3338-427D-8E77-42AA7F1C9A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B71AE3-4E91-4349-BDCC-1259D89AD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D16F4-631D-4CDA-B116-460498C88302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E83A83-EAAA-43A0-976D-903D9D18D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509B7A-5CD5-4BAC-B237-D17A71BD5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E2AC6-FEF4-46AE-8D3F-3B46CA563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527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BCB49-1578-46E6-B95F-A9173442F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EABBCE-9D2F-44CD-93C6-C042F16633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76ADB9-18F0-4D1A-BE1D-0259CC6E4D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DD24F0-3BDA-4037-879D-4C795F236A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1D2820-6075-4D7E-8C89-C44CC70D40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D9AEBE-AD26-4A20-8985-DEEA61CC6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D16F4-631D-4CDA-B116-460498C88302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992E98-E86B-475B-9A6B-2CA5DF111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5DFA4C-C7C6-4E61-9D0D-0B428B18C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E2AC6-FEF4-46AE-8D3F-3B46CA563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479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A248B-FEE0-47AA-89AD-6490581B6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2B125C-EE1E-464D-B8EB-BEFC47B81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D16F4-631D-4CDA-B116-460498C88302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720D14-38DD-4AA5-9A42-D132CC785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0B62BD-A13F-408C-8C37-74B5914F4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E2AC6-FEF4-46AE-8D3F-3B46CA563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324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88F90F-4A94-456B-B8B0-16F707411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D16F4-631D-4CDA-B116-460498C88302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8E7280-FA35-450F-93E0-50A3DCB70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B18141-A15C-4EDE-9BEA-6D65EBBC6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E2AC6-FEF4-46AE-8D3F-3B46CA563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742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E6D97-90FA-4444-92A8-54C4A0BDA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926399-3C18-47E3-94BB-CC6EA90A3C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C64BE8-E778-40C4-8F75-B3E24EC174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64005E-93E8-4199-9C7C-7B93D2EBB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D16F4-631D-4CDA-B116-460498C88302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E9BD22-4DA5-4D43-8DA4-4709D9BA5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8B7F2E-CD53-4566-87B8-3E101DE79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E2AC6-FEF4-46AE-8D3F-3B46CA563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531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F73DF-B3B0-4140-8E79-CDD9C5C4A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683EEB-15F1-424A-B4E4-B3267CAB95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28F847-E098-4DCB-BAE0-3AF4C9E0FB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54D545-2DA1-49C4-8DF6-0284FB403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D16F4-631D-4CDA-B116-460498C88302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C92D8C-AE70-40FB-8042-C51F0075D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1700A8-6B66-434A-A77F-7090A6C79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E2AC6-FEF4-46AE-8D3F-3B46CA563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215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F4CD88-0168-4A19-9A25-1B492B045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A2296E-EF4B-407C-9F68-92E4227266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8AB9FE-51FF-4DD4-A815-5ABC278951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7D16F4-631D-4CDA-B116-460498C88302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930E9D-305D-4EF6-9F2B-2AE781A2D5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2926EB-3950-4A4A-A8D7-CE73CC25C8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CE2AC6-FEF4-46AE-8D3F-3B46CA563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779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DFB4223B-36E9-43FC-B23C-3C7FBC239982}"/>
              </a:ext>
            </a:extLst>
          </p:cNvPr>
          <p:cNvSpPr txBox="1"/>
          <p:nvPr/>
        </p:nvSpPr>
        <p:spPr>
          <a:xfrm>
            <a:off x="304161" y="102808"/>
            <a:ext cx="75727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LabVIEW project provided by the committee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2C9167C-64BA-4F0A-9EEF-B73CBC8711BA}"/>
              </a:ext>
            </a:extLst>
          </p:cNvPr>
          <p:cNvSpPr/>
          <p:nvPr/>
        </p:nvSpPr>
        <p:spPr>
          <a:xfrm>
            <a:off x="7464965" y="3315376"/>
            <a:ext cx="4202780" cy="52322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One could open the LabVIEW project provided by the committee and use it with your hardware.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4462725C-2533-470F-8F3E-42048560CF13}"/>
              </a:ext>
            </a:extLst>
          </p:cNvPr>
          <p:cNvGrpSpPr/>
          <p:nvPr/>
        </p:nvGrpSpPr>
        <p:grpSpPr>
          <a:xfrm>
            <a:off x="524255" y="1008380"/>
            <a:ext cx="7151920" cy="5137212"/>
            <a:chOff x="374813" y="1617980"/>
            <a:chExt cx="7151920" cy="5137212"/>
          </a:xfrm>
        </p:grpSpPr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7E08FA73-E5E9-45E7-B326-007566A6350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296"/>
            <a:stretch/>
          </p:blipFill>
          <p:spPr>
            <a:xfrm>
              <a:off x="374813" y="1617980"/>
              <a:ext cx="3087068" cy="5137212"/>
            </a:xfrm>
            <a:prstGeom prst="rect">
              <a:avLst/>
            </a:prstGeom>
          </p:spPr>
        </p:pic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E31EAD6D-5AD0-4E50-9B2B-ECD5D5656211}"/>
                </a:ext>
              </a:extLst>
            </p:cNvPr>
            <p:cNvGrpSpPr/>
            <p:nvPr/>
          </p:nvGrpSpPr>
          <p:grpSpPr>
            <a:xfrm>
              <a:off x="2040552" y="3306135"/>
              <a:ext cx="4291592" cy="3089608"/>
              <a:chOff x="3268339" y="2230275"/>
              <a:chExt cx="4291592" cy="3089608"/>
            </a:xfrm>
          </p:grpSpPr>
          <p:cxnSp>
            <p:nvCxnSpPr>
              <p:cNvPr id="6" name="Straight Arrow Connector 5">
                <a:extLst>
                  <a:ext uri="{FF2B5EF4-FFF2-40B4-BE49-F238E27FC236}">
                    <a16:creationId xmlns:a16="http://schemas.microsoft.com/office/drawing/2014/main" id="{673F9595-30EA-48E5-AFAD-0C523D1D5EC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268339" y="2230275"/>
                <a:ext cx="862534" cy="45118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BDCB5DB-A34D-4A5B-BF8B-1173934CD40A}"/>
                  </a:ext>
                </a:extLst>
              </p:cNvPr>
              <p:cNvSpPr txBox="1"/>
              <p:nvPr/>
            </p:nvSpPr>
            <p:spPr>
              <a:xfrm>
                <a:off x="4133710" y="2503030"/>
                <a:ext cx="136229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myRIO chassis</a:t>
                </a:r>
              </a:p>
            </p:txBody>
          </p: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A34938BD-160B-4454-A0E4-EC097BB3F33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472546" y="3856786"/>
                <a:ext cx="708071" cy="56699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27045C3-0270-49B7-BDBD-7523C05DE78E}"/>
                  </a:ext>
                </a:extLst>
              </p:cNvPr>
              <p:cNvSpPr txBox="1"/>
              <p:nvPr/>
            </p:nvSpPr>
            <p:spPr>
              <a:xfrm>
                <a:off x="4164068" y="3594343"/>
                <a:ext cx="245727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VI that runs on FPGA target</a:t>
                </a:r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0EBFFAA7-16D0-4573-9304-DC92AF08D92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771699" y="4880572"/>
                <a:ext cx="551005" cy="43931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BAF5759-C646-4D4E-91ED-1FAC7E539FCF}"/>
                  </a:ext>
                </a:extLst>
              </p:cNvPr>
              <p:cNvSpPr txBox="1"/>
              <p:nvPr/>
            </p:nvSpPr>
            <p:spPr>
              <a:xfrm>
                <a:off x="4301218" y="4595508"/>
                <a:ext cx="325871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VI’s that runs on Real Time processor</a:t>
                </a:r>
              </a:p>
            </p:txBody>
          </p: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53FB1325-047B-4E1E-B62A-C590112BD472}"/>
                </a:ext>
              </a:extLst>
            </p:cNvPr>
            <p:cNvGrpSpPr/>
            <p:nvPr/>
          </p:nvGrpSpPr>
          <p:grpSpPr>
            <a:xfrm>
              <a:off x="2543913" y="2254559"/>
              <a:ext cx="4982820" cy="830997"/>
              <a:chOff x="2752174" y="957907"/>
              <a:chExt cx="4982820" cy="830997"/>
            </a:xfrm>
          </p:grpSpPr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80DB4C89-B6E0-4A88-B441-B8233EAE9A9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52174" y="1336995"/>
                <a:ext cx="1236040" cy="41137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9BCECF0B-B628-4558-A10F-7A3AB05D2702}"/>
                  </a:ext>
                </a:extLst>
              </p:cNvPr>
              <p:cNvSpPr/>
              <p:nvPr/>
            </p:nvSpPr>
            <p:spPr>
              <a:xfrm>
                <a:off x="4089381" y="957907"/>
                <a:ext cx="3645613" cy="830997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r>
                  <a:rPr lang="en-US" sz="1600" dirty="0"/>
                  <a:t>Before running the programs, make sure your myRIO is connected by right clicking here and choosing Connect</a:t>
                </a:r>
              </a:p>
            </p:txBody>
          </p:sp>
        </p:grp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BE5E5FE0-8C93-4362-8519-6E6E13916A51}"/>
                </a:ext>
              </a:extLst>
            </p:cNvPr>
            <p:cNvSpPr/>
            <p:nvPr/>
          </p:nvSpPr>
          <p:spPr>
            <a:xfrm>
              <a:off x="802640" y="3129280"/>
              <a:ext cx="1281941" cy="17124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4FB1F825-5B80-4C0A-B7E6-025C5C174BBA}"/>
                </a:ext>
              </a:extLst>
            </p:cNvPr>
            <p:cNvSpPr/>
            <p:nvPr/>
          </p:nvSpPr>
          <p:spPr>
            <a:xfrm>
              <a:off x="1030377" y="5538998"/>
              <a:ext cx="1872709" cy="17124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211BEBD8-FD21-4ACD-8594-558A2CA075ED}"/>
                </a:ext>
              </a:extLst>
            </p:cNvPr>
            <p:cNvSpPr/>
            <p:nvPr/>
          </p:nvSpPr>
          <p:spPr>
            <a:xfrm>
              <a:off x="802639" y="5964794"/>
              <a:ext cx="1696721" cy="639206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95905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683DD45-C622-4A62-95A3-D2EF99A3354E}"/>
              </a:ext>
            </a:extLst>
          </p:cNvPr>
          <p:cNvSpPr txBox="1"/>
          <p:nvPr/>
        </p:nvSpPr>
        <p:spPr>
          <a:xfrm>
            <a:off x="246094" y="15779"/>
            <a:ext cx="86839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Steps to generate your own project (if you want to)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5BEB553-B957-419E-9242-81FE01B816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553" y="788501"/>
            <a:ext cx="4754871" cy="2863785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0CD88B3-2D9B-487D-A079-FCE1A2BF67DA}"/>
              </a:ext>
            </a:extLst>
          </p:cNvPr>
          <p:cNvCxnSpPr>
            <a:cxnSpLocks/>
          </p:cNvCxnSpPr>
          <p:nvPr/>
        </p:nvCxnSpPr>
        <p:spPr>
          <a:xfrm flipH="1" flipV="1">
            <a:off x="1922108" y="1949767"/>
            <a:ext cx="494521" cy="5093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85F6BB9-E40C-4664-ACC3-D73BF8163131}"/>
              </a:ext>
            </a:extLst>
          </p:cNvPr>
          <p:cNvSpPr txBox="1"/>
          <p:nvPr/>
        </p:nvSpPr>
        <p:spPr>
          <a:xfrm>
            <a:off x="1726246" y="2459146"/>
            <a:ext cx="2173865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Choose Create New Project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E664CD9-733C-4F3A-9B23-69BC17F5F6E1}"/>
              </a:ext>
            </a:extLst>
          </p:cNvPr>
          <p:cNvGrpSpPr/>
          <p:nvPr/>
        </p:nvGrpSpPr>
        <p:grpSpPr>
          <a:xfrm>
            <a:off x="4545952" y="2257545"/>
            <a:ext cx="6844198" cy="3876580"/>
            <a:chOff x="2950418" y="326108"/>
            <a:chExt cx="6844198" cy="3876580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827B0505-94F0-4F2B-8735-3F9C458CDE4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54462" y="326108"/>
              <a:ext cx="4940154" cy="3876580"/>
            </a:xfrm>
            <a:prstGeom prst="rect">
              <a:avLst/>
            </a:prstGeom>
          </p:spPr>
        </p:pic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45D6BD8A-3781-4EBE-BB71-CD4ADA66D32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63689" y="2903181"/>
              <a:ext cx="361333" cy="34979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C32F8E8-F0D3-48E5-90BC-94745FD7C02F}"/>
                </a:ext>
              </a:extLst>
            </p:cNvPr>
            <p:cNvSpPr txBox="1"/>
            <p:nvPr/>
          </p:nvSpPr>
          <p:spPr>
            <a:xfrm>
              <a:off x="2950418" y="3252980"/>
              <a:ext cx="2813271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Choose myRIO custom FPGA project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03869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F2B6004-F4B9-4A93-86F9-4CA9CE9A1F4C}"/>
              </a:ext>
            </a:extLst>
          </p:cNvPr>
          <p:cNvSpPr txBox="1"/>
          <p:nvPr/>
        </p:nvSpPr>
        <p:spPr>
          <a:xfrm>
            <a:off x="246094" y="15779"/>
            <a:ext cx="60418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Steps to generate your own project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D9BBFB-D84F-48E0-AFD9-E244DBBBD4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921" y="890685"/>
            <a:ext cx="6377765" cy="3224115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641225F-75B2-43BD-9C84-25A157B2D396}"/>
              </a:ext>
            </a:extLst>
          </p:cNvPr>
          <p:cNvCxnSpPr>
            <a:cxnSpLocks/>
            <a:stCxn id="7" idx="1"/>
          </p:cNvCxnSpPr>
          <p:nvPr/>
        </p:nvCxnSpPr>
        <p:spPr>
          <a:xfrm flipH="1" flipV="1">
            <a:off x="2000566" y="1572872"/>
            <a:ext cx="1194318" cy="11473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7639634-306F-4BF5-AF01-1A5BD0CA0F20}"/>
              </a:ext>
            </a:extLst>
          </p:cNvPr>
          <p:cNvSpPr txBox="1"/>
          <p:nvPr/>
        </p:nvSpPr>
        <p:spPr>
          <a:xfrm>
            <a:off x="3194884" y="2304755"/>
            <a:ext cx="2888994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Make sure to connect a myRIO using a USB, give a project</a:t>
            </a:r>
          </a:p>
          <a:p>
            <a:r>
              <a:rPr lang="en-US" sz="1600" dirty="0"/>
              <a:t> name, and click finish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5EF875D-2CE1-4246-B4EA-9D1E4A8FCE78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1586152" y="2720254"/>
            <a:ext cx="1608732" cy="2290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A972F41A-B94A-4380-B622-234B27935363}"/>
              </a:ext>
            </a:extLst>
          </p:cNvPr>
          <p:cNvSpPr/>
          <p:nvPr/>
        </p:nvSpPr>
        <p:spPr>
          <a:xfrm>
            <a:off x="2926080" y="5690615"/>
            <a:ext cx="5471563" cy="52322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Drag and drop the Real-Time programs (RT_XXX) to the Chassis and the FPGA program (FPGA_XXX) to the FPGA Target.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5A4457EE-2835-49C9-9835-86FB73DE29DA}"/>
              </a:ext>
            </a:extLst>
          </p:cNvPr>
          <p:cNvGrpSpPr/>
          <p:nvPr/>
        </p:nvGrpSpPr>
        <p:grpSpPr>
          <a:xfrm>
            <a:off x="6084293" y="1591801"/>
            <a:ext cx="5825650" cy="4819628"/>
            <a:chOff x="-1412271" y="582797"/>
            <a:chExt cx="5825650" cy="4819628"/>
          </a:xfrm>
        </p:grpSpPr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B5951847-B4D6-4647-B2DC-2B3F639058DF}"/>
                </a:ext>
              </a:extLst>
            </p:cNvPr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1162578" y="582797"/>
              <a:ext cx="3250801" cy="4819628"/>
            </a:xfrm>
            <a:prstGeom prst="rect">
              <a:avLst/>
            </a:prstGeom>
          </p:spPr>
        </p:pic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F04CA1A4-E5A8-40DE-870E-33026D7FEEC6}"/>
                </a:ext>
              </a:extLst>
            </p:cNvPr>
            <p:cNvCxnSpPr>
              <a:cxnSpLocks/>
              <a:stCxn id="38" idx="3"/>
            </p:cNvCxnSpPr>
            <p:nvPr/>
          </p:nvCxnSpPr>
          <p:spPr>
            <a:xfrm flipV="1">
              <a:off x="1328089" y="2258317"/>
              <a:ext cx="344515" cy="30510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E77233D-265D-470E-9808-6193C09AB8A6}"/>
                </a:ext>
              </a:extLst>
            </p:cNvPr>
            <p:cNvSpPr txBox="1"/>
            <p:nvPr/>
          </p:nvSpPr>
          <p:spPr>
            <a:xfrm>
              <a:off x="96662" y="2409530"/>
              <a:ext cx="12314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MyRIO chassis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1AE4CC6C-D1D6-42C8-BBBD-88398CD63DB3}"/>
                </a:ext>
              </a:extLst>
            </p:cNvPr>
            <p:cNvCxnSpPr>
              <a:cxnSpLocks/>
            </p:cNvCxnSpPr>
            <p:nvPr/>
          </p:nvCxnSpPr>
          <p:spPr>
            <a:xfrm>
              <a:off x="901079" y="3271274"/>
              <a:ext cx="1135940" cy="59739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57F86F0C-793B-41D8-A4E3-28C24EC4B4FE}"/>
                </a:ext>
              </a:extLst>
            </p:cNvPr>
            <p:cNvSpPr txBox="1"/>
            <p:nvPr/>
          </p:nvSpPr>
          <p:spPr>
            <a:xfrm>
              <a:off x="-712079" y="2990542"/>
              <a:ext cx="217649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VI that runs on FPGA target</a:t>
              </a:r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1489EE8E-25EF-469C-99D8-E1129928CB64}"/>
                </a:ext>
              </a:extLst>
            </p:cNvPr>
            <p:cNvCxnSpPr>
              <a:cxnSpLocks/>
            </p:cNvCxnSpPr>
            <p:nvPr/>
          </p:nvCxnSpPr>
          <p:spPr>
            <a:xfrm>
              <a:off x="1024904" y="4120880"/>
              <a:ext cx="533400" cy="38473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135C2E11-B744-43CB-9E9E-8CBF61DE171A}"/>
                </a:ext>
              </a:extLst>
            </p:cNvPr>
            <p:cNvSpPr txBox="1"/>
            <p:nvPr/>
          </p:nvSpPr>
          <p:spPr>
            <a:xfrm>
              <a:off x="-1412271" y="3765649"/>
              <a:ext cx="28766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VI’s that runs on Real Time processor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45664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498EEDB-596D-41BF-99C1-0EA3479F31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200" y="1383776"/>
            <a:ext cx="8865552" cy="4984589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3D4086E-B392-4280-A8ED-91DB3A43BC58}"/>
              </a:ext>
            </a:extLst>
          </p:cNvPr>
          <p:cNvCxnSpPr>
            <a:cxnSpLocks/>
          </p:cNvCxnSpPr>
          <p:nvPr/>
        </p:nvCxnSpPr>
        <p:spPr>
          <a:xfrm flipH="1">
            <a:off x="2082800" y="1383776"/>
            <a:ext cx="863600" cy="15321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8CFE5E28-1C12-4D56-91EF-6A974CA05DA8}"/>
              </a:ext>
            </a:extLst>
          </p:cNvPr>
          <p:cNvGrpSpPr/>
          <p:nvPr/>
        </p:nvGrpSpPr>
        <p:grpSpPr>
          <a:xfrm>
            <a:off x="314959" y="771051"/>
            <a:ext cx="7455121" cy="584775"/>
            <a:chOff x="507999" y="443915"/>
            <a:chExt cx="7455121" cy="58477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09D3796-4F82-442A-A88E-89FC57928CAC}"/>
                </a:ext>
              </a:extLst>
            </p:cNvPr>
            <p:cNvSpPr/>
            <p:nvPr/>
          </p:nvSpPr>
          <p:spPr>
            <a:xfrm>
              <a:off x="507999" y="443915"/>
              <a:ext cx="7455121" cy="58477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600" b="0" i="0" dirty="0">
                  <a:solidFill>
                    <a:srgbClr val="222222"/>
                  </a:solidFill>
                  <a:effectLst/>
                  <a:latin typeface="Arial" panose="020B0604020202020204" pitchFamily="34" charset="0"/>
                </a:rPr>
                <a:t>You might need to  double click here and select the FPGA VI in the Open FPGA Reference block in the RT program,</a:t>
              </a:r>
              <a:endParaRPr lang="en-US" sz="1600" dirty="0"/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1D46DECD-5B8A-4DA6-814B-7B8A769D572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10317" y="725165"/>
              <a:ext cx="2466244" cy="283205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21828242-32F7-47BD-9B89-91AAABB19731}"/>
              </a:ext>
            </a:extLst>
          </p:cNvPr>
          <p:cNvSpPr txBox="1"/>
          <p:nvPr/>
        </p:nvSpPr>
        <p:spPr>
          <a:xfrm>
            <a:off x="246094" y="15779"/>
            <a:ext cx="86839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Steps to generate your own project (if you want to)</a:t>
            </a:r>
          </a:p>
        </p:txBody>
      </p:sp>
    </p:spTree>
    <p:extLst>
      <p:ext uri="{BB962C8B-B14F-4D97-AF65-F5344CB8AC3E}">
        <p14:creationId xmlns:p14="http://schemas.microsoft.com/office/powerpoint/2010/main" val="33441815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BEEA913F70BB04D9A858FDE1E76952A" ma:contentTypeVersion="4" ma:contentTypeDescription="Create a new document." ma:contentTypeScope="" ma:versionID="5ac768def85e5326896cfd863d13030e">
  <xsd:schema xmlns:xsd="http://www.w3.org/2001/XMLSchema" xmlns:xs="http://www.w3.org/2001/XMLSchema" xmlns:p="http://schemas.microsoft.com/office/2006/metadata/properties" xmlns:ns3="743a0b54-6b90-4cc7-836a-5c2c2c60315f" targetNamespace="http://schemas.microsoft.com/office/2006/metadata/properties" ma:root="true" ma:fieldsID="f8f3edf45ce5053ca7d315290035d2a9" ns3:_="">
    <xsd:import namespace="743a0b54-6b90-4cc7-836a-5c2c2c60315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43a0b54-6b90-4cc7-836a-5c2c2c60315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6BC35BD-1B02-48F3-8D4E-D4E9485114A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43a0b54-6b90-4cc7-836a-5c2c2c60315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42449CB-82E8-4DC1-9257-32A570BA488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A0EFF82-9764-49E3-A20A-CB7EACB1F335}">
  <ds:schemaRefs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http://purl.org/dc/elements/1.1/"/>
    <ds:schemaRef ds:uri="743a0b54-6b90-4cc7-836a-5c2c2c60315f"/>
    <ds:schemaRef ds:uri="http://purl.org/dc/terms/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180</Words>
  <Application>Microsoft Office PowerPoint</Application>
  <PresentationFormat>Widescreen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Kumar Arumugam</dc:creator>
  <cp:lastModifiedBy>Kumar Arumugam</cp:lastModifiedBy>
  <cp:revision>5</cp:revision>
  <dcterms:created xsi:type="dcterms:W3CDTF">2020-09-18T16:57:15Z</dcterms:created>
  <dcterms:modified xsi:type="dcterms:W3CDTF">2020-09-18T17:37:21Z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0x010100DBEEA913F70BB04D9A858FDE1E76952A</vt:lpwstr>
  </property>
</Properties>
</file>