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1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377117"/>
            <a:ext cx="8520600" cy="1532147"/>
          </a:xfrm>
        </p:spPr>
        <p:txBody>
          <a:bodyPr/>
          <a:lstStyle/>
          <a:p>
            <a:pPr algn="ctr"/>
            <a:r>
              <a:rPr lang="en-US" sz="4400" dirty="0"/>
              <a:t>ASPE 2020 </a:t>
            </a:r>
            <a:br>
              <a:rPr lang="en-US" sz="4400" dirty="0"/>
            </a:br>
            <a:r>
              <a:rPr lang="en-US" sz="4400" dirty="0"/>
              <a:t>Student Challenge Recognitions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F4E850-FE54-4D3C-BC12-824C589A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463446"/>
            <a:ext cx="8520600" cy="792600"/>
          </a:xfrm>
        </p:spPr>
        <p:txBody>
          <a:bodyPr/>
          <a:lstStyle/>
          <a:p>
            <a:pPr algn="ctr"/>
            <a:r>
              <a:rPr lang="en-US" dirty="0"/>
              <a:t>Wednesday Oct 21, 2020 - Business Meeting</a:t>
            </a:r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Agenda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93119" y="1868576"/>
            <a:ext cx="8520600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Recognize Sponsors.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Third Place Team.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Second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First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Special Recognitions.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Organizing Committee.</a:t>
            </a:r>
            <a:endParaRPr sz="26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20-23,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427685" y="2322155"/>
              <a:ext cx="1097383" cy="64358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3009113"/>
              <a:ext cx="774618" cy="5023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3" y="3611289"/>
              <a:ext cx="774618" cy="76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5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7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5D1-3E02-4809-8DE6-5F9BA6C8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282" y="403400"/>
            <a:ext cx="4961018" cy="648787"/>
          </a:xfrm>
        </p:spPr>
        <p:txBody>
          <a:bodyPr/>
          <a:lstStyle/>
          <a:p>
            <a:r>
              <a:rPr lang="en-US" dirty="0"/>
              <a:t>Organizing Committee: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AAB3B-8D7E-43A1-AD34-AD8259A66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180377"/>
            <a:ext cx="8520600" cy="3461300"/>
          </a:xfrm>
        </p:spPr>
        <p:txBody>
          <a:bodyPr/>
          <a:lstStyle/>
          <a:p>
            <a:pPr lvl="1"/>
            <a:r>
              <a:rPr lang="en-US" sz="1600" dirty="0"/>
              <a:t>Luis A. Aguirre, 3M Company</a:t>
            </a:r>
          </a:p>
          <a:p>
            <a:pPr lvl="1"/>
            <a:r>
              <a:rPr lang="en-US" sz="1600" dirty="0"/>
              <a:t>Kumar Arumugam, University of North Carolina-Charlotte</a:t>
            </a:r>
          </a:p>
          <a:p>
            <a:pPr lvl="1"/>
            <a:r>
              <a:rPr lang="en-US" sz="1600" dirty="0"/>
              <a:t>Marcin </a:t>
            </a:r>
            <a:r>
              <a:rPr lang="en-US" sz="1600" dirty="0" err="1"/>
              <a:t>Bauza</a:t>
            </a:r>
            <a:r>
              <a:rPr lang="en-US" sz="1600" dirty="0"/>
              <a:t>, ZEISS Industrial Quality Solutions</a:t>
            </a:r>
          </a:p>
          <a:p>
            <a:pPr lvl="1"/>
            <a:r>
              <a:rPr lang="en-US" sz="1600" dirty="0"/>
              <a:t>Raymond C. Cady, Corning</a:t>
            </a:r>
          </a:p>
          <a:p>
            <a:pPr lvl="1"/>
            <a:r>
              <a:rPr lang="en-US" sz="1600" dirty="0"/>
              <a:t>Jacob Cole, University of North Carolina-Charlotte</a:t>
            </a:r>
          </a:p>
          <a:p>
            <a:pPr lvl="1"/>
            <a:r>
              <a:rPr lang="en-US" sz="1600" dirty="0"/>
              <a:t>Tim Dalrymple, Independent</a:t>
            </a:r>
          </a:p>
          <a:p>
            <a:pPr lvl="1"/>
            <a:r>
              <a:rPr lang="en-US" sz="1600" dirty="0"/>
              <a:t>Mark Kosmowski, ESI</a:t>
            </a:r>
          </a:p>
          <a:p>
            <a:pPr lvl="1"/>
            <a:r>
              <a:rPr lang="en-US" sz="1600" dirty="0"/>
              <a:t>Byron Knapp, Professional Instruments Company</a:t>
            </a:r>
          </a:p>
          <a:p>
            <a:pPr lvl="1"/>
            <a:r>
              <a:rPr lang="en-US" sz="1600" dirty="0"/>
              <a:t>Rafael Marangoni, NIST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Panas</a:t>
            </a:r>
            <a:r>
              <a:rPr lang="en-US" sz="1600" dirty="0"/>
              <a:t>, LLNL</a:t>
            </a:r>
          </a:p>
          <a:p>
            <a:pPr lvl="1"/>
            <a:r>
              <a:rPr lang="en-US" sz="1600" dirty="0"/>
              <a:t>Nilabh Roy, Canon Nanotechnologies.</a:t>
            </a:r>
          </a:p>
          <a:p>
            <a:pPr lvl="1"/>
            <a:r>
              <a:rPr lang="en-US" sz="1600" dirty="0"/>
              <a:t>Stuart T. Smith, University of North Carolina-Charlotte</a:t>
            </a:r>
          </a:p>
          <a:p>
            <a:pPr lvl="1"/>
            <a:r>
              <a:rPr lang="en-US" sz="1600" dirty="0"/>
              <a:t>Alex Sohn, Facebook Reality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41587-B5CF-456F-9EE3-16344B728A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AB4D-827B-4FC9-AF5E-1096F1C7C0E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0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4961018" cy="648787"/>
          </a:xfrm>
        </p:spPr>
        <p:txBody>
          <a:bodyPr/>
          <a:lstStyle/>
          <a:p>
            <a:r>
              <a:rPr lang="en-US" dirty="0"/>
              <a:t>Organizing Committee: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90" y="1113201"/>
            <a:ext cx="6479392" cy="3461300"/>
          </a:xfrm>
        </p:spPr>
        <p:txBody>
          <a:bodyPr/>
          <a:lstStyle/>
          <a:p>
            <a:pPr lvl="1"/>
            <a:r>
              <a:rPr lang="en-US" sz="1600" dirty="0"/>
              <a:t>Luis A. Aguirre, 3M Company</a:t>
            </a:r>
          </a:p>
          <a:p>
            <a:pPr lvl="1"/>
            <a:r>
              <a:rPr lang="en-US" sz="1600" dirty="0"/>
              <a:t>Kumar Arumugam, University of North Carolina-Charlotte</a:t>
            </a:r>
          </a:p>
          <a:p>
            <a:pPr lvl="1"/>
            <a:r>
              <a:rPr lang="en-US" sz="1600" dirty="0"/>
              <a:t>Marcin </a:t>
            </a:r>
            <a:r>
              <a:rPr lang="en-US" sz="1600" dirty="0" err="1"/>
              <a:t>Bauza</a:t>
            </a:r>
            <a:r>
              <a:rPr lang="en-US" sz="1600" dirty="0"/>
              <a:t>, ZEISS Industrial Quality Solutions</a:t>
            </a:r>
          </a:p>
          <a:p>
            <a:pPr lvl="1"/>
            <a:r>
              <a:rPr lang="en-US" sz="1600" dirty="0"/>
              <a:t>Raymond C. Cady, Corning</a:t>
            </a:r>
          </a:p>
          <a:p>
            <a:pPr lvl="1"/>
            <a:r>
              <a:rPr lang="en-US" sz="1600" dirty="0"/>
              <a:t>Jacob Cole, University of North Carolina-Charlotte</a:t>
            </a:r>
          </a:p>
          <a:p>
            <a:pPr lvl="1"/>
            <a:r>
              <a:rPr lang="en-US" sz="1600" dirty="0"/>
              <a:t>Tim Dalrymple, Independent</a:t>
            </a:r>
          </a:p>
          <a:p>
            <a:pPr lvl="1"/>
            <a:r>
              <a:rPr lang="en-US" sz="1600" dirty="0"/>
              <a:t>Mark Kosmowski, ESI</a:t>
            </a:r>
          </a:p>
          <a:p>
            <a:pPr lvl="1"/>
            <a:r>
              <a:rPr lang="en-US" sz="1600" dirty="0"/>
              <a:t>Byron Knapp, Professional Instruments Company</a:t>
            </a:r>
          </a:p>
          <a:p>
            <a:pPr lvl="1"/>
            <a:r>
              <a:rPr lang="en-US" sz="1600" dirty="0"/>
              <a:t>Rafael Marangoni, NIST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Panas</a:t>
            </a:r>
            <a:r>
              <a:rPr lang="en-US" sz="1600" dirty="0"/>
              <a:t>, LLNL</a:t>
            </a:r>
          </a:p>
          <a:p>
            <a:pPr lvl="1"/>
            <a:r>
              <a:rPr lang="en-US" sz="1600" dirty="0"/>
              <a:t>Nilabh Roy, Canon Nanotechnologies.</a:t>
            </a:r>
          </a:p>
          <a:p>
            <a:pPr lvl="1"/>
            <a:r>
              <a:rPr lang="en-US" sz="1600" dirty="0"/>
              <a:t>Stuart T. Smith, University of North Carolina-Charlotte</a:t>
            </a:r>
          </a:p>
          <a:p>
            <a:pPr lvl="1"/>
            <a:r>
              <a:rPr lang="en-US" sz="1600" dirty="0"/>
              <a:t>Alex Sohn, Facebook Reality Labs</a:t>
            </a:r>
          </a:p>
        </p:txBody>
      </p:sp>
    </p:spTree>
    <p:extLst>
      <p:ext uri="{BB962C8B-B14F-4D97-AF65-F5344CB8AC3E}">
        <p14:creationId xmlns:p14="http://schemas.microsoft.com/office/powerpoint/2010/main" val="1684292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360</Words>
  <Application>Microsoft Office PowerPoint</Application>
  <PresentationFormat>On-screen Show (16:9)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 Black</vt:lpstr>
      <vt:lpstr>Arial</vt:lpstr>
      <vt:lpstr>Simple Light</vt:lpstr>
      <vt:lpstr>ASPE 2020  Student Challenge Recognitions</vt:lpstr>
      <vt:lpstr>Agenda </vt:lpstr>
      <vt:lpstr>2020 Student Challenge Sponsors</vt:lpstr>
      <vt:lpstr>Slide with Third place Team Pictures and names.  Also include a picture of device.</vt:lpstr>
      <vt:lpstr>Slide with Third place Team Pictures and names.  Also include a picture of device.</vt:lpstr>
      <vt:lpstr>Slide with Third place Team Pictures and names.  Also include a picture of device.</vt:lpstr>
      <vt:lpstr>Slide with Third place Team Pictures and names.  Also include a picture of device.</vt:lpstr>
      <vt:lpstr>Organizing Committee:</vt:lpstr>
      <vt:lpstr>Organizing Committee: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Luis Aguirre</cp:lastModifiedBy>
  <cp:revision>17</cp:revision>
  <dcterms:modified xsi:type="dcterms:W3CDTF">2020-10-08T18:55:13Z</dcterms:modified>
</cp:coreProperties>
</file>