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1" r:id="rId3"/>
    <p:sldId id="282" r:id="rId4"/>
    <p:sldId id="2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E24"/>
    <a:srgbClr val="E8621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9" autoAdjust="0"/>
    <p:restoredTop sz="86410"/>
  </p:normalViewPr>
  <p:slideViewPr>
    <p:cSldViewPr snapToGrid="0">
      <p:cViewPr varScale="1">
        <p:scale>
          <a:sx n="91" d="100"/>
          <a:sy n="91" d="100"/>
        </p:scale>
        <p:origin x="5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828E-E51D-4E39-9E21-0BD4DC5FD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C06AB-373B-4A0B-832B-45B339400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396B5-9E2F-4778-A734-A6CEF86D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33472-E5AB-4CDF-86A5-6164CA53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891A6-EBB3-4949-A3F5-A7EE71A5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5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63A3-D2B2-4950-AC84-C17F5442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9C872-432C-4333-936A-078EDD17D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36CD-AB93-4DDC-94E1-99CDF3C1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F9601-7D0F-46EE-A724-45B40792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1F9D5-A1B6-4F98-9C04-9D650706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1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16960-BD17-4B0B-8F23-2385475FC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51A2B-958B-44FA-B6A7-8A1181698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A848E-6211-4665-94F3-253EA882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3C923-0829-4878-B611-D01F33FA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E0991-1924-48D2-8CC4-0A39C7B0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oy, cake&#10;&#10;Description automatically generated">
            <a:extLst>
              <a:ext uri="{FF2B5EF4-FFF2-40B4-BE49-F238E27FC236}">
                <a16:creationId xmlns:a16="http://schemas.microsoft.com/office/drawing/2014/main" id="{C6CC48EF-35A9-4EB3-93E7-09B89BB058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2D64C9-F81C-4C72-B9A0-9F0BEB31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09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4E940-A604-419F-A534-D63A6F24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F7B16-4AA4-449E-859E-A2865E2A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9EC02-60CF-40E1-A003-9FAFA20D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394C5-AE97-420F-BF6A-96E727B5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11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9CE4-0D73-49E5-A89E-2625454D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45E92-BD6D-4D9F-9AF9-60DD0D225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C778C-8C56-4780-8720-8C0C4C11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B442B-CBEB-44BA-8DC7-77E2C1F3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4A6AB-CA5A-490C-BD85-5A0EF8D5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367E-3A8B-40A9-8A7A-72AE42E6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EDF7-E82B-4EF4-B333-6556FC7E1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0800C-A908-4DD1-8722-A02A10E58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BCEDE-6933-4800-B231-15E5BA8A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6A4A4-2A4C-4A01-BE5E-7BA5477C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D7DF9-1472-462E-8BA1-2126624A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5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ED63-9BFA-40B9-A3B8-36BDC6DF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3EF5C-7758-4571-B9E7-64256D70D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F449E-1257-4AC7-BFB2-32DAF4935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7ED98-7247-4AE0-8F61-3F579DE7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F3064-C422-406C-8E5E-DAB3A63FB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66322-6B55-4A32-8291-3CFF4F93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24860-2E50-45E7-A799-BA42F5E4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4B50B-A8CB-4524-B684-469AF6BC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0EB0-B73B-445E-B418-8C00A724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559DF5-863A-4C04-A0B9-11B8E5A3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E6C3B-E111-45F4-9A6F-0AF67070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90177-BC4B-4B41-A5DC-21CCA0EB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9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542E1-D79C-49DA-9AF5-98D56098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EA3D9-E704-4F65-8A67-4A743C34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84230-3C3E-4AD0-BEF2-8F92CF3F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2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3BFF-0385-4CA3-B76C-9B636A86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14A82-C199-4EE7-B262-8A77049DE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5211E-9917-4047-9A73-4A428090C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4A288-C437-4134-B804-DA637912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146ED-9611-4F14-A8F0-2B6F0668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A1303-26D2-4FC3-A1F7-8DF40EDF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9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66A2-A3AC-441F-8129-161A583A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70FC4-796F-4EF9-9A11-4241830CD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727A1-2DE8-47CB-85D7-03DB1167C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973CF-38F5-4574-89A7-E1E07F00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CC5A0-7787-4266-8924-7050BAAF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6D70F-D991-4B6F-B783-64666BA5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9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4AB9D-AA2A-4CE1-BFC4-752DA09F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642E2-4FC1-4F3B-A0AC-93C970786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20BE6-44CB-4669-84A0-E7D7BC483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1957B-5DA1-42CC-A58E-B0C79E37CAB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B7C3F-305C-4A6C-9F86-28DE53B37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78E5B-CC37-49C2-8E9A-2348B647A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64296-0665-446B-BE31-BC5FFED2D05B}"/>
              </a:ext>
            </a:extLst>
          </p:cNvPr>
          <p:cNvSpPr txBox="1"/>
          <p:nvPr userDrawn="1"/>
        </p:nvSpPr>
        <p:spPr>
          <a:xfrm>
            <a:off x="5585110" y="93848"/>
            <a:ext cx="605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gradFill flip="none" rotWithShape="1">
                  <a:gsLst>
                    <a:gs pos="0">
                      <a:srgbClr val="C00000"/>
                    </a:gs>
                    <a:gs pos="100000">
                      <a:srgbClr val="FF0000">
                        <a:alpha val="20000"/>
                        <a:lumMod val="41000"/>
                        <a:lumOff val="59000"/>
                      </a:srgbClr>
                    </a:gs>
                    <a:gs pos="34000">
                      <a:srgbClr val="DC3E24"/>
                    </a:gs>
                    <a:gs pos="61000">
                      <a:srgbClr val="FF0000"/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atin typeface="Arial Black" panose="020B0A04020102020204" pitchFamily="34" charset="0"/>
              </a:rPr>
              <a:t>2020 ASPE STUDENT CHALLENGE</a:t>
            </a:r>
          </a:p>
        </p:txBody>
      </p:sp>
    </p:spTree>
    <p:extLst>
      <p:ext uri="{BB962C8B-B14F-4D97-AF65-F5344CB8AC3E}">
        <p14:creationId xmlns:p14="http://schemas.microsoft.com/office/powerpoint/2010/main" val="155274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E-student-challenge/2020/blob/master/Details%20of%20ASPE%20Student%20Challenge%202020_rev1_STS1_LA1.ppt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1944E55-8BC3-4620-8AF6-8D9D4C4BB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7" y="62808"/>
            <a:ext cx="2224594" cy="222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B6E783E-5A02-4375-83F0-28EC15ECBAB0}"/>
              </a:ext>
            </a:extLst>
          </p:cNvPr>
          <p:cNvSpPr/>
          <p:nvPr/>
        </p:nvSpPr>
        <p:spPr>
          <a:xfrm>
            <a:off x="6515105" y="2677886"/>
            <a:ext cx="5618038" cy="293266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FEC82E-725E-4D0A-A71D-7519CAAEA373}"/>
              </a:ext>
            </a:extLst>
          </p:cNvPr>
          <p:cNvSpPr/>
          <p:nvPr/>
        </p:nvSpPr>
        <p:spPr>
          <a:xfrm>
            <a:off x="2613489" y="2677886"/>
            <a:ext cx="3789426" cy="293266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87EF68-2751-4406-84C2-A07DA0967C5E}"/>
              </a:ext>
            </a:extLst>
          </p:cNvPr>
          <p:cNvSpPr/>
          <p:nvPr/>
        </p:nvSpPr>
        <p:spPr>
          <a:xfrm>
            <a:off x="58857" y="2682240"/>
            <a:ext cx="2441323" cy="293266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C65D7-6F7F-49AA-8AF2-56CEED394845}"/>
              </a:ext>
            </a:extLst>
          </p:cNvPr>
          <p:cNvSpPr txBox="1"/>
          <p:nvPr/>
        </p:nvSpPr>
        <p:spPr>
          <a:xfrm>
            <a:off x="3647270" y="2788732"/>
            <a:ext cx="1990673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Gold sponsors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78709C-AD1D-40DC-B4DF-1A4F6BD58A56}"/>
              </a:ext>
            </a:extLst>
          </p:cNvPr>
          <p:cNvGrpSpPr/>
          <p:nvPr/>
        </p:nvGrpSpPr>
        <p:grpSpPr>
          <a:xfrm>
            <a:off x="165999" y="2735342"/>
            <a:ext cx="2283451" cy="2096697"/>
            <a:chOff x="3052830" y="2112285"/>
            <a:chExt cx="2283451" cy="209669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D650B32-21AB-4F49-A38B-3F44FE9CAA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909" r="9079"/>
            <a:stretch/>
          </p:blipFill>
          <p:spPr>
            <a:xfrm>
              <a:off x="3338588" y="2847706"/>
              <a:ext cx="1628117" cy="136127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2829F4-69A6-4B4D-A961-59CEC2AE02F8}"/>
                </a:ext>
              </a:extLst>
            </p:cNvPr>
            <p:cNvSpPr txBox="1"/>
            <p:nvPr/>
          </p:nvSpPr>
          <p:spPr>
            <a:xfrm>
              <a:off x="3052830" y="2112285"/>
              <a:ext cx="2283451" cy="83099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Platinum sponsors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71F03F5-0962-418C-A1E0-21BE23928A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677" t="23071" r="34974" b="8701"/>
          <a:stretch/>
        </p:blipFill>
        <p:spPr>
          <a:xfrm>
            <a:off x="2725679" y="4087628"/>
            <a:ext cx="2441323" cy="566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45E2C1-FCE6-48D3-BBE6-0B01721694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855" t="27912" b="4734"/>
          <a:stretch/>
        </p:blipFill>
        <p:spPr>
          <a:xfrm>
            <a:off x="551712" y="4818470"/>
            <a:ext cx="1317915" cy="64043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86030E3-E733-4B02-B4AA-6DA9DE81F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3742" y="4985514"/>
            <a:ext cx="2079530" cy="5119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B5A8D15-BEDD-4CE1-9FBA-44609A819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742" y="3381971"/>
            <a:ext cx="2225200" cy="4992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B57F4F8-716D-404A-908A-931BCF483C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8942" y="4654449"/>
            <a:ext cx="1240782" cy="8480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BAC328-E506-48C5-9BBF-414FAD2E7795}"/>
              </a:ext>
            </a:extLst>
          </p:cNvPr>
          <p:cNvSpPr txBox="1"/>
          <p:nvPr/>
        </p:nvSpPr>
        <p:spPr>
          <a:xfrm>
            <a:off x="8008429" y="2755007"/>
            <a:ext cx="2093586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Silver sponsors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E29E7BB-3969-400D-96DA-082187AFF8A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0617"/>
          <a:stretch/>
        </p:blipFill>
        <p:spPr>
          <a:xfrm>
            <a:off x="10082166" y="4860145"/>
            <a:ext cx="1383838" cy="71552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F67944E-C183-4826-9BF7-FF5A498769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239" t="27912" r="20415" b="4734"/>
          <a:stretch/>
        </p:blipFill>
        <p:spPr>
          <a:xfrm>
            <a:off x="7394372" y="4945568"/>
            <a:ext cx="976821" cy="55848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69B88E5-1F0E-4DEE-97C6-E5B7B96488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44" t="37491" r="71126" b="10331"/>
          <a:stretch/>
        </p:blipFill>
        <p:spPr>
          <a:xfrm>
            <a:off x="9257011" y="4141815"/>
            <a:ext cx="2483232" cy="54508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8F6870D-F323-4A65-98E5-12237F932B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4270" y="3264677"/>
            <a:ext cx="2228318" cy="5074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C2A05DF-868D-4610-918A-F412DBA896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8517" y="3271125"/>
            <a:ext cx="2595711" cy="507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05B3F8-C50B-49DC-97EB-1B4F439E9AD1}"/>
              </a:ext>
            </a:extLst>
          </p:cNvPr>
          <p:cNvSpPr txBox="1"/>
          <p:nvPr/>
        </p:nvSpPr>
        <p:spPr>
          <a:xfrm>
            <a:off x="-1809" y="6488668"/>
            <a:ext cx="2155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Last updated: Sep 24, 2020</a:t>
            </a:r>
          </a:p>
        </p:txBody>
      </p:sp>
      <p:pic>
        <p:nvPicPr>
          <p:cNvPr id="1026" name="Picture 6">
            <a:extLst>
              <a:ext uri="{FF2B5EF4-FFF2-40B4-BE49-F238E27FC236}">
                <a16:creationId xmlns:a16="http://schemas.microsoft.com/office/drawing/2014/main" id="{9DBBF607-F367-49A0-B458-44A69BD89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8572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6">
            <a:extLst>
              <a:ext uri="{FF2B5EF4-FFF2-40B4-BE49-F238E27FC236}">
                <a16:creationId xmlns:a16="http://schemas.microsoft.com/office/drawing/2014/main" id="{0D49AAAF-16C4-4D63-B091-BF3FF901C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372" y="3947175"/>
            <a:ext cx="8572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07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6C9B6-0911-456A-ACBD-FFD649F4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Picture/s, School/s Logos and Mascot…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C2C3-4C30-4CF3-8D81-F70112D13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9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43D1-6623-4EA5-9156-557EDCF1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7EA9F-F311-4AFF-91D3-FF19B36DA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Presentation of design including well labeled images to illustrate operating principles and assembly</a:t>
            </a:r>
          </a:p>
          <a:p>
            <a:r>
              <a:rPr lang="en-US" sz="3600" dirty="0"/>
              <a:t>demonstrating that their designed scribe tool mechanism could be assembled into the XY stage using a solid model assembly </a:t>
            </a:r>
          </a:p>
          <a:p>
            <a:r>
              <a:rPr lang="en-US" sz="3600" dirty="0"/>
              <a:t>Uncertainty budget.</a:t>
            </a:r>
          </a:p>
          <a:p>
            <a:r>
              <a:rPr lang="en-US" sz="3600" dirty="0"/>
              <a:t>Electro-mechanical control strategy</a:t>
            </a:r>
          </a:p>
          <a:p>
            <a:r>
              <a:rPr lang="en-US" sz="3600" dirty="0"/>
              <a:t>Performance metrics (see </a:t>
            </a:r>
            <a:r>
              <a:rPr lang="en-US" sz="3600" dirty="0">
                <a:hlinkClick r:id="rId2"/>
              </a:rPr>
              <a:t>detailed </a:t>
            </a:r>
            <a:r>
              <a:rPr lang="en-US" sz="3600">
                <a:hlinkClick r:id="rId2"/>
              </a:rPr>
              <a:t>description ppt</a:t>
            </a:r>
            <a:r>
              <a:rPr lang="en-US" sz="3600"/>
              <a:t> pages 10-11)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1220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F88E-070B-43EF-8E7F-6A528C3B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5DB5-02F1-476D-A2D5-0FE382A47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4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77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Team Picture/s, School/s Logos and Mascot…</vt:lpstr>
      <vt:lpstr>OUTLINE (example)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Arumugam</dc:creator>
  <cp:lastModifiedBy>Luis Aguirre</cp:lastModifiedBy>
  <cp:revision>118</cp:revision>
  <dcterms:created xsi:type="dcterms:W3CDTF">2020-08-27T04:18:45Z</dcterms:created>
  <dcterms:modified xsi:type="dcterms:W3CDTF">2020-10-02T23:31:15Z</dcterms:modified>
</cp:coreProperties>
</file>