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4A55-C508-4E86-B1BF-854F302E95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0B35-C2C8-4B03-A2C0-F0A6EF7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 Student challenge mounting provisions for the Z axis scribing 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Kosmowski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stage that will be used in the second phase of the student challenge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6" y="2401172"/>
            <a:ext cx="7784592" cy="4007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120" y="1920240"/>
            <a:ext cx="54040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Z axis scribing head will be mounted on this surface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805142" y="2289572"/>
            <a:ext cx="605631" cy="9348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hole pattern on the carriage is identical to the hole pattern on the </a:t>
            </a:r>
            <a:r>
              <a:rPr lang="en-US" dirty="0" err="1" smtClean="0"/>
              <a:t>Mech</a:t>
            </a:r>
            <a:r>
              <a:rPr lang="en-US" dirty="0"/>
              <a:t>-</a:t>
            </a:r>
            <a:r>
              <a:rPr lang="en-US" dirty="0" smtClean="0"/>
              <a:t>blocks (0.500 inch or 12.70mm) the threaded holes are M6x1.0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31" y="1958296"/>
            <a:ext cx="5591901" cy="4542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2113" y="2296312"/>
            <a:ext cx="228943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Mech</a:t>
            </a:r>
            <a:r>
              <a:rPr lang="en-US" dirty="0" smtClean="0"/>
              <a:t> blocks hole pitch compared to the hole pitch on the carriage. Build your z axis scribe head to fit on this stage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5701781" y="3018209"/>
            <a:ext cx="3050332" cy="293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603279" y="3311975"/>
            <a:ext cx="3148834" cy="176878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3" y="304641"/>
            <a:ext cx="6476319" cy="6487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6283" y="1278785"/>
            <a:ext cx="269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drawing of the top carriage plate were the Z-axis scribe head will be mounted. This drawing will be provided to each team in PDF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785812"/>
            <a:ext cx="11010900" cy="5286375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7825339" y="1848049"/>
            <a:ext cx="503882" cy="15689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8497" y="1135781"/>
            <a:ext cx="8402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51 mm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23722" y="1289785"/>
            <a:ext cx="904775" cy="1068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4919" y="4252580"/>
            <a:ext cx="309368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Make a temporary structure to support your Z axis Scribing head, that emulates this height dimension. it can be made from </a:t>
            </a:r>
            <a:r>
              <a:rPr lang="en-US" dirty="0" err="1" smtClean="0"/>
              <a:t>Mech</a:t>
            </a:r>
            <a:r>
              <a:rPr lang="en-US" dirty="0" smtClean="0"/>
              <a:t> blocks or from other materials 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6"/>
          </p:cNvCxnSpPr>
          <p:nvPr/>
        </p:nvCxnSpPr>
        <p:spPr>
          <a:xfrm flipV="1">
            <a:off x="3927107" y="2632509"/>
            <a:ext cx="4276144" cy="25073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57162"/>
            <a:ext cx="9410700" cy="6543675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7209321" y="2281187"/>
            <a:ext cx="417255" cy="20405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-Down Arrow 3"/>
          <p:cNvSpPr/>
          <p:nvPr/>
        </p:nvSpPr>
        <p:spPr>
          <a:xfrm rot="5400000">
            <a:off x="6350989" y="2244370"/>
            <a:ext cx="484632" cy="30993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0745" y="4658627"/>
            <a:ext cx="11320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114.3 mm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7767587" y="3830855"/>
            <a:ext cx="1769179" cy="827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65895" y="847023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74.55 mm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488455" y="1029903"/>
            <a:ext cx="2377440" cy="16074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774" y="1029903"/>
            <a:ext cx="2502567" cy="25853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Make a temporary structure to support your Z axis Scribing head, that emulates these dimensions. it can be made from </a:t>
            </a:r>
            <a:r>
              <a:rPr lang="en-US" dirty="0" err="1" smtClean="0"/>
              <a:t>Mech</a:t>
            </a:r>
            <a:r>
              <a:rPr lang="en-US" dirty="0" smtClean="0"/>
              <a:t> blocks or from other materials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</TotalTime>
  <Words>182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ASPE Student challenge mounting provisions for the Z axis scribing head</vt:lpstr>
      <vt:lpstr>Overview of the stage that will be used in the second phase of the student challenge</vt:lpstr>
      <vt:lpstr>The hole pattern on the carriage is identical to the hole pattern on the Mech-blocks (0.500 inch or 12.70mm) the threaded holes are M6x1.0</vt:lpstr>
      <vt:lpstr>PowerPoint Presentation</vt:lpstr>
      <vt:lpstr>PowerPoint Presentation</vt:lpstr>
      <vt:lpstr>PowerPoint Presentation</vt:lpstr>
    </vt:vector>
  </TitlesOfParts>
  <Company>Electro Scientific Industries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 Student challenge mounting provisions for the Z axis scribing head</dc:title>
  <dc:creator>Mark Kosmowski</dc:creator>
  <cp:lastModifiedBy>Mark Kosmowski</cp:lastModifiedBy>
  <cp:revision>5</cp:revision>
  <dcterms:created xsi:type="dcterms:W3CDTF">2020-08-17T02:03:11Z</dcterms:created>
  <dcterms:modified xsi:type="dcterms:W3CDTF">2020-08-21T19:28:29Z</dcterms:modified>
</cp:coreProperties>
</file>