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1" r:id="rId10"/>
    <p:sldId id="269" r:id="rId11"/>
    <p:sldId id="268" r:id="rId12"/>
    <p:sldId id="262" r:id="rId13"/>
    <p:sldId id="270" r:id="rId14"/>
    <p:sldId id="271" r:id="rId15"/>
    <p:sldId id="272" r:id="rId16"/>
    <p:sldId id="273" r:id="rId17"/>
    <p:sldId id="274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061" autoAdjust="0"/>
  </p:normalViewPr>
  <p:slideViewPr>
    <p:cSldViewPr snapToGrid="0" snapToObjects="1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3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9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5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16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7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1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9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MUA BÁN ĐỒ LƯU NIỆM HỌC SINH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Tiên – DX22TT5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MSSV : 170122236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71751-CA11-B90A-3CC3-6CB9FD2C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481E-EE18-D346-3234-E5FEE770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DC3-BB5D-8E93-F409-85A9F16D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+mj-lt"/>
              </a:rPr>
              <a:t>Giao diện người dùng (UI):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</a:t>
            </a:r>
            <a:r>
              <a:rPr lang="vi-VN" dirty="0">
                <a:latin typeface="+mj-lt"/>
              </a:rPr>
              <a:t>Trang chủ thân thiện.</a:t>
            </a:r>
            <a:endParaRPr lang="en-US" dirty="0">
              <a:latin typeface="+mj-lt"/>
            </a:endParaRPr>
          </a:p>
          <a:p>
            <a:pPr>
              <a:buFontTx/>
              <a:buChar char="-"/>
            </a:pPr>
            <a:r>
              <a:rPr lang="vi-VN" dirty="0" err="1">
                <a:latin typeface="+mj-lt"/>
              </a:rPr>
              <a:t>Form</a:t>
            </a:r>
            <a:r>
              <a:rPr lang="vi-VN" dirty="0">
                <a:latin typeface="+mj-lt"/>
              </a:rPr>
              <a:t> đăng ký/đăng nhập đơn giản.</a:t>
            </a:r>
            <a:endParaRPr lang="en-US" dirty="0">
              <a:latin typeface="+mj-lt"/>
            </a:endParaRPr>
          </a:p>
          <a:p>
            <a:pPr>
              <a:buFontTx/>
              <a:buChar char="-"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Hình ảnh 4" descr="Ảnh có chứa văn bản, ảnh chụp màn hình, bầu trời&#10;&#10;Nội dung do AI tạo ra có thể không chính xác.">
            <a:extLst>
              <a:ext uri="{FF2B5EF4-FFF2-40B4-BE49-F238E27FC236}">
                <a16:creationId xmlns:a16="http://schemas.microsoft.com/office/drawing/2014/main" id="{CE6EEB7F-9FE0-7DCB-4FE8-44B98A8E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07" y="3292237"/>
            <a:ext cx="7890387" cy="291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BC636-5923-8CF4-86F2-A860A6292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75A6-FBB9-6EEC-ECB6-9E676125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BD69-AADE-A910-B04C-3F1A5109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+mj-lt"/>
              </a:rPr>
              <a:t>Cấu trúc thư mục:</a:t>
            </a:r>
            <a:endParaRPr lang="en-US" b="1" dirty="0">
              <a:latin typeface="+mj-lt"/>
            </a:endParaRPr>
          </a:p>
          <a:p>
            <a:pPr>
              <a:buFontTx/>
              <a:buChar char="-"/>
            </a:pPr>
            <a:r>
              <a:rPr lang="vi-VN" dirty="0">
                <a:latin typeface="+mj-lt"/>
              </a:rPr>
              <a:t>Phân chia rõ ràng các </a:t>
            </a:r>
            <a:r>
              <a:rPr lang="vi-VN" dirty="0" err="1">
                <a:latin typeface="+mj-lt"/>
              </a:rPr>
              <a:t>module</a:t>
            </a:r>
            <a:r>
              <a:rPr lang="vi-VN" dirty="0">
                <a:latin typeface="+mj-lt"/>
              </a:rPr>
              <a:t>, dễ bảo trì.</a:t>
            </a:r>
            <a:endParaRPr lang="en-US" dirty="0">
              <a:latin typeface="+mj-lt"/>
            </a:endParaRPr>
          </a:p>
          <a:p>
            <a:pPr>
              <a:buFontTx/>
              <a:buChar char="-"/>
            </a:pPr>
            <a:endParaRPr lang="vi-VN" dirty="0">
              <a:latin typeface="+mj-lt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2AA24FF-1D59-5FF7-D726-C62402CC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22" y="2728452"/>
            <a:ext cx="7335274" cy="35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7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latin typeface="+mj-lt"/>
              </a:rPr>
              <a:t>Công cụ sử dụng:
- XAMPP, </a:t>
            </a:r>
            <a:r>
              <a:rPr lang="vi-VN" dirty="0" err="1">
                <a:latin typeface="+mj-lt"/>
              </a:rPr>
              <a:t>PHPMyAdmin</a:t>
            </a:r>
            <a:r>
              <a:rPr lang="vi-VN" dirty="0">
                <a:latin typeface="+mj-lt"/>
              </a:rPr>
              <a:t>.
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E019B6A-EBFE-8292-D55A-278193E0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99" y="2839731"/>
            <a:ext cx="6262720" cy="3137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3977F-94AB-0F22-42D9-05B188F1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BA82-CB70-2A5F-025A-BDC30D00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37C7-E797-33AD-B5B3-07C3ECD9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latin typeface="+mj-lt"/>
              </a:rPr>
              <a:t>Cài đặt CSDL:
- Các bảng: </a:t>
            </a:r>
            <a:r>
              <a:rPr lang="vi-VN" dirty="0" err="1">
                <a:latin typeface="+mj-lt"/>
              </a:rPr>
              <a:t>users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products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orders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order_details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categories</a:t>
            </a:r>
            <a:r>
              <a:rPr lang="vi-VN" dirty="0">
                <a:latin typeface="+mj-lt"/>
              </a:rPr>
              <a:t>.
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00E5397-CC75-5EBB-8EEC-8D38DC45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40" y="2960865"/>
            <a:ext cx="9087479" cy="26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0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2CBA-0E74-A1DF-E2BD-B0861F80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0760-6BE9-0AB1-D752-298C3CBE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FE3A-1FD7-B79A-2E78-280EE686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err="1">
                <a:latin typeface="+mj-lt"/>
              </a:rPr>
              <a:t>Demo</a:t>
            </a:r>
            <a:r>
              <a:rPr lang="vi-VN" dirty="0">
                <a:latin typeface="+mj-lt"/>
              </a:rPr>
              <a:t> chức năng:
- Đăng nhập, quản lý sản phẩm.
- Đặt hàng và quản lý đơn hàng.</a:t>
            </a:r>
          </a:p>
        </p:txBody>
      </p:sp>
      <p:pic>
        <p:nvPicPr>
          <p:cNvPr id="5" name="Hình ảnh 4" descr="Ảnh có chứa văn bản, ảnh chụp màn hình, số, phần mềm&#10;&#10;Nội dung do AI tạo ra có thể không chính xác.">
            <a:extLst>
              <a:ext uri="{FF2B5EF4-FFF2-40B4-BE49-F238E27FC236}">
                <a16:creationId xmlns:a16="http://schemas.microsoft.com/office/drawing/2014/main" id="{9DBC8B36-B604-EBC2-E3AA-2EF3239F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3338562"/>
            <a:ext cx="4723666" cy="2767271"/>
          </a:xfrm>
          <a:prstGeom prst="rect">
            <a:avLst/>
          </a:prstGeom>
        </p:spPr>
      </p:pic>
      <p:pic>
        <p:nvPicPr>
          <p:cNvPr id="9" name="Hình ảnh 8" descr="Ảnh có chứa văn bản, ảnh chụp màn hình, phần mềm, Biểu tượng máy tính&#10;&#10;Nội dung do AI tạo ra có thể không chính xác.">
            <a:extLst>
              <a:ext uri="{FF2B5EF4-FFF2-40B4-BE49-F238E27FC236}">
                <a16:creationId xmlns:a16="http://schemas.microsoft.com/office/drawing/2014/main" id="{76F1B338-14DA-31D3-8188-E55FCDE0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68" y="3338562"/>
            <a:ext cx="4800352" cy="27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16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5AFD2-7878-DDB6-C9BC-2F2D856D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77D4-3E04-7DED-6BBE-4CD308E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0052-6989-7DDC-C731-37CB6FE5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 descr="Ảnh có chứa văn bản, ảnh chụp màn hình, Phông chữ, Thương hiệu&#10;&#10;Nội dung do AI tạo ra có thể không chính xác.">
            <a:extLst>
              <a:ext uri="{FF2B5EF4-FFF2-40B4-BE49-F238E27FC236}">
                <a16:creationId xmlns:a16="http://schemas.microsoft.com/office/drawing/2014/main" id="{AEC8E51A-DCEF-B2A9-ADD1-3E57E479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0" y="2341518"/>
            <a:ext cx="8141110" cy="37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4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BC462-64C3-7718-4290-51A31677F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D91D-EA64-658F-3E34-6BEFA731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A2BC-A3E6-F8CE-137E-0C4731BF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 descr="Ảnh có chứa văn bản, ảnh chụp màn hình, phim hoạt hình&#10;&#10;Nội dung do AI tạo ra có thể không chính xác.">
            <a:extLst>
              <a:ext uri="{FF2B5EF4-FFF2-40B4-BE49-F238E27FC236}">
                <a16:creationId xmlns:a16="http://schemas.microsoft.com/office/drawing/2014/main" id="{2B56048B-27EA-6858-D4CC-76040EEE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2403987"/>
            <a:ext cx="8981768" cy="35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7BCFE-2CF7-EFDC-9FF5-E373F8092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4973-B012-3DDE-4BD0-4A54EA6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CEF9-5BAA-AC15-77E2-BEAECEFA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ảnh chụp màn hình, phần mềm, Biểu tượng máy tính&#10;&#10;Nội dung do AI tạo ra có thể không chính xác.">
            <a:extLst>
              <a:ext uri="{FF2B5EF4-FFF2-40B4-BE49-F238E27FC236}">
                <a16:creationId xmlns:a16="http://schemas.microsoft.com/office/drawing/2014/main" id="{9401C245-C1CB-215A-2D5E-FC6809D6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84" y="2473659"/>
            <a:ext cx="9232490" cy="367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51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&amp;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hoạt động ổn định.
- Đáp ứng nhu cầu cơ bản của người dùng và quản trị viên.
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Chưa tích hợp thanh toán trực tuyến.
- Giao diện chưa tối ưu hoàn toàn cho di động.
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phát triển: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Tích hợp cổng thanh toán.
- Tối ưu UI/UX, tăng cường bảo mật.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TRÂN TRỌNG CẢM ƠN !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Demo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Nhu cầu mua bán đồ lưu niệm trong trường học ngày càng tăng.
- Phương thức truyền thống còn nhiều hạn chế.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Xây dựng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mua bán đồ lưu niệm.
- Đáp ứng nhu cầu quản lý sản phẩm, đơn hàng.
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ứng dụng: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Triển khai trong môi trường học đường, quy mô một trường học.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PHP: Xử lý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
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Quản lý cơ sở dữ liệu.
- HTML/CSS: Giao diện người dùng.
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Xử lý tương tác động.
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-Server: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gửi yêu cầu (HTTP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
- Server xử lý, truy vấn CSDL và trả kết quả.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PHÂN TÍCH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Chức năng người dùng: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Đăng ký, đăng nhập, xem sản phẩm.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Đặt hàng, quản lý giỏ hàng.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BCA6F75-9EA1-32C9-DA74-B5F0A73B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131" y="2053910"/>
            <a:ext cx="5653549" cy="4023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85758-48E7-CEBA-87A5-23DA45051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D1A6-D219-913B-D1D2-F568763A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PHÂN TÍCH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D1C3-5CA0-DF2E-A4CC-AC234F5F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Chức năng quản trị: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Quản lý sản phẩm, đơn hàng, người dùng.
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1CE54E6-D346-9335-F970-A4EE868C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37" y="1912011"/>
            <a:ext cx="5107883" cy="40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2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97B87-3DD4-3E99-C255-F5DF5FDE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B65E-C4D4-B36E-B9AC-4BAD0A77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PHÂN TÍCH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8340-1FBE-AB49-F310-24FA7450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Sơ đồ ERD và sơ đồ luồng: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Thiết kế quan hệ giữa các bảng CSDL.
- Luồng xử lý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-Server.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936B30E-A9F9-8FAE-99C9-071D8845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59" y="3306247"/>
            <a:ext cx="10054021" cy="26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4581B-2777-8D27-B202-5F4FACA2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5DC4-0E51-04C8-C10F-D04023F1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PHÂN TÍCH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A3D8-5E40-4779-60FF-AD760AC4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Sơ đồ ERD và sơ đồ luồng: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Luồng xử lý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-Server.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F6BA943-F5C0-DCB4-6C75-A3ADCACD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35" y="1845735"/>
            <a:ext cx="4594615" cy="44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9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err="1">
                <a:latin typeface="+mj-lt"/>
              </a:rPr>
              <a:t>Site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Map</a:t>
            </a:r>
            <a:r>
              <a:rPr lang="vi-VN" b="1" dirty="0">
                <a:latin typeface="+mj-lt"/>
              </a:rPr>
              <a:t>: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</a:t>
            </a:r>
            <a:r>
              <a:rPr lang="vi-VN" dirty="0">
                <a:latin typeface="+mj-lt"/>
              </a:rPr>
              <a:t>Trang chủ, sản phẩm, chi tiết sản phẩm, giỏ hàng, quản trị.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Hình ảnh 4" descr="Ảnh có chứa văn bản, ảnh chụp màn hình, Phông chữ, hình vuông&#10;&#10;Nội dung do AI tạo ra có thể không chính xác.">
            <a:extLst>
              <a:ext uri="{FF2B5EF4-FFF2-40B4-BE49-F238E27FC236}">
                <a16:creationId xmlns:a16="http://schemas.microsoft.com/office/drawing/2014/main" id="{260C6705-208B-1C3D-A286-64805DF5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41" y="2716320"/>
            <a:ext cx="7343775" cy="315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ài niệm">
  <a:themeElements>
    <a:clrScheme name="Hoài niệm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588</Words>
  <Application>Microsoft Office PowerPoint</Application>
  <PresentationFormat>Màn hình rộng</PresentationFormat>
  <Paragraphs>62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Hoài niệm</vt:lpstr>
      <vt:lpstr>XÂY DỰNG WEBSITE MUA BÁN ĐỒ LƯU NIỆM HỌC SINH</vt:lpstr>
      <vt:lpstr>MỤC LỤC</vt:lpstr>
      <vt:lpstr>ĐẶT VẤN ĐỀ</vt:lpstr>
      <vt:lpstr>CƠ SỞ LÝ THUYẾT</vt:lpstr>
      <vt:lpstr>PHÂN TÍCH HỆ THỐNG</vt:lpstr>
      <vt:lpstr>PHÂN TÍCH HỆ THỐNG</vt:lpstr>
      <vt:lpstr>PHÂN TÍCH HỆ THỐNG</vt:lpstr>
      <vt:lpstr>PHÂN TÍCH HỆ THỐNG</vt:lpstr>
      <vt:lpstr>THIẾT KẾ HỆ THỐNG</vt:lpstr>
      <vt:lpstr>THIẾT KẾ HỆ THỐNG</vt:lpstr>
      <vt:lpstr>THIẾT KẾ HỆ THỐNG</vt:lpstr>
      <vt:lpstr>TRIỂN KHAI &amp; DEMO</vt:lpstr>
      <vt:lpstr>TRIỂN KHAI &amp; DEMO</vt:lpstr>
      <vt:lpstr>TRIỂN KHAI &amp; DEMO</vt:lpstr>
      <vt:lpstr>TRIỂN KHAI &amp; DEMO</vt:lpstr>
      <vt:lpstr>TRIỂN KHAI &amp; DEMO</vt:lpstr>
      <vt:lpstr>TRIỂN KHAI &amp; DEMO</vt:lpstr>
      <vt:lpstr>KẾT LUẬN &amp; HƯỚNG PHÁT TRIỂN</vt:lpstr>
      <vt:lpstr>TRÂN TRỌNG CẢM ƠN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Cẩm Tiên Trần Thị</cp:lastModifiedBy>
  <cp:revision>10</cp:revision>
  <dcterms:created xsi:type="dcterms:W3CDTF">2013-01-27T09:14:16Z</dcterms:created>
  <dcterms:modified xsi:type="dcterms:W3CDTF">2025-07-14T14:36:15Z</dcterms:modified>
  <cp:category/>
</cp:coreProperties>
</file>