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73" r:id="rId2"/>
    <p:sldId id="376" r:id="rId3"/>
    <p:sldId id="466" r:id="rId4"/>
    <p:sldId id="399" r:id="rId5"/>
    <p:sldId id="401" r:id="rId6"/>
    <p:sldId id="418" r:id="rId7"/>
    <p:sldId id="377" r:id="rId8"/>
    <p:sldId id="420" r:id="rId9"/>
    <p:sldId id="402" r:id="rId10"/>
    <p:sldId id="403" r:id="rId11"/>
    <p:sldId id="404" r:id="rId12"/>
    <p:sldId id="405" r:id="rId13"/>
    <p:sldId id="411" r:id="rId14"/>
    <p:sldId id="406" r:id="rId15"/>
    <p:sldId id="412" r:id="rId16"/>
    <p:sldId id="407" r:id="rId17"/>
    <p:sldId id="432" r:id="rId18"/>
    <p:sldId id="336" r:id="rId19"/>
    <p:sldId id="410" r:id="rId20"/>
    <p:sldId id="415" r:id="rId21"/>
    <p:sldId id="263" r:id="rId22"/>
    <p:sldId id="294" r:id="rId23"/>
    <p:sldId id="340" r:id="rId24"/>
    <p:sldId id="387" r:id="rId25"/>
    <p:sldId id="416" r:id="rId26"/>
    <p:sldId id="309" r:id="rId27"/>
    <p:sldId id="460" r:id="rId28"/>
    <p:sldId id="457" r:id="rId29"/>
    <p:sldId id="458" r:id="rId30"/>
    <p:sldId id="459" r:id="rId31"/>
    <p:sldId id="342" r:id="rId32"/>
    <p:sldId id="379" r:id="rId33"/>
    <p:sldId id="417" r:id="rId34"/>
    <p:sldId id="455" r:id="rId35"/>
    <p:sldId id="456" r:id="rId36"/>
    <p:sldId id="347" r:id="rId37"/>
    <p:sldId id="348" r:id="rId38"/>
    <p:sldId id="349" r:id="rId39"/>
    <p:sldId id="350" r:id="rId40"/>
    <p:sldId id="351" r:id="rId41"/>
    <p:sldId id="422" r:id="rId42"/>
    <p:sldId id="317" r:id="rId43"/>
    <p:sldId id="425" r:id="rId44"/>
    <p:sldId id="318" r:id="rId45"/>
    <p:sldId id="319" r:id="rId46"/>
    <p:sldId id="316" r:id="rId47"/>
    <p:sldId id="306" r:id="rId48"/>
    <p:sldId id="291" r:id="rId49"/>
    <p:sldId id="461" r:id="rId50"/>
    <p:sldId id="359" r:id="rId51"/>
    <p:sldId id="444" r:id="rId52"/>
    <p:sldId id="445" r:id="rId53"/>
    <p:sldId id="446" r:id="rId54"/>
    <p:sldId id="447" r:id="rId55"/>
    <p:sldId id="450" r:id="rId56"/>
    <p:sldId id="448" r:id="rId57"/>
    <p:sldId id="449" r:id="rId58"/>
    <p:sldId id="462" r:id="rId59"/>
    <p:sldId id="463" r:id="rId60"/>
    <p:sldId id="381" r:id="rId61"/>
    <p:sldId id="430" r:id="rId62"/>
    <p:sldId id="419" r:id="rId63"/>
    <p:sldId id="272" r:id="rId64"/>
    <p:sldId id="464" r:id="rId65"/>
    <p:sldId id="358" r:id="rId66"/>
    <p:sldId id="275" r:id="rId67"/>
    <p:sldId id="397" r:id="rId68"/>
    <p:sldId id="453" r:id="rId69"/>
    <p:sldId id="452" r:id="rId70"/>
    <p:sldId id="284" r:id="rId71"/>
    <p:sldId id="454" r:id="rId72"/>
    <p:sldId id="390" r:id="rId73"/>
    <p:sldId id="465" r:id="rId74"/>
    <p:sldId id="391" r:id="rId75"/>
    <p:sldId id="433" r:id="rId76"/>
    <p:sldId id="355" r:id="rId77"/>
    <p:sldId id="288" r:id="rId78"/>
    <p:sldId id="298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466"/>
            <p14:sldId id="399"/>
            <p14:sldId id="401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391"/>
            <p14:sldId id="433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83845" autoAdjust="0"/>
  </p:normalViewPr>
  <p:slideViewPr>
    <p:cSldViewPr>
      <p:cViewPr>
        <p:scale>
          <a:sx n="108" d="100"/>
          <a:sy n="108" d="100"/>
        </p:scale>
        <p:origin x="-98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Kathryn </a:t>
            </a:r>
            <a:r>
              <a:rPr lang="en-US" dirty="0" smtClean="0"/>
              <a:t>talked about best practices</a:t>
            </a:r>
            <a:r>
              <a:rPr lang="en-US" baseline="0" dirty="0" smtClean="0"/>
              <a:t> for scientific programming -&gt; recipes that have been shown to produce good software</a:t>
            </a:r>
          </a:p>
          <a:p>
            <a:r>
              <a:rPr lang="en-US" baseline="0" dirty="0" smtClean="0"/>
              <a:t>I’m going to show you the Python tools for those techniques: unit testing, debugging, profile,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PLEASE interrupt me whenever</a:t>
            </a:r>
            <a:r>
              <a:rPr lang="en-US" baseline="0" dirty="0"/>
              <a:t> </a:t>
            </a:r>
            <a:r>
              <a:rPr lang="en-US" baseline="0" dirty="0" smtClean="0"/>
              <a:t>BRING UP YOUR USER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805A-5610-4440-AD60-B8CFD08F9A6C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kcd.com/1205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says he “cannot reproduce this”.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hands_on_exercises/pyanno_voting</a:t>
            </a:r>
          </a:p>
          <a:p>
            <a:r>
              <a:rPr lang="en-US"/>
              <a:t>Execute </a:t>
            </a:r>
            <a:r>
              <a:rPr lang="en-US">
                <a:latin typeface="Courier New"/>
                <a:cs typeface="Courier New"/>
              </a:rPr>
              <a:t>pyanno/tests/test_voting.py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</a:t>
            </a:r>
            <a:r>
              <a:rPr lang="en-US"/>
              <a:t>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 1: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discover</a:t>
            </a:r>
            <a:endParaRPr lang="en-US" dirty="0">
              <a:cs typeface="Courier New"/>
            </a:endParaRPr>
          </a:p>
          <a:p>
            <a:r>
              <a:rPr lang="en-US" dirty="0"/>
              <a:t>Option 2: Execute all tests in one module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[-v] </a:t>
            </a:r>
            <a:r>
              <a:rPr lang="en-US" dirty="0" err="1">
                <a:latin typeface="Courier New"/>
                <a:cs typeface="Courier New"/>
              </a:rPr>
              <a:t>test_module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Option 3:  Add this snippet at the end of a test file, and execute the test file.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>
                <a:cs typeface="Courier New"/>
              </a:rPr>
              <a:t>unittest.main</a:t>
            </a:r>
            <a:r>
              <a:rPr lang="en-US" dirty="0">
                <a:cs typeface="Courier New"/>
              </a:rPr>
              <a:t>() </a:t>
            </a:r>
            <a:r>
              <a:rPr lang="en-US" dirty="0"/>
              <a:t>will execute all tests in all </a:t>
            </a:r>
            <a:r>
              <a:rPr lang="en-US" dirty="0" err="1"/>
              <a:t>TestCase</a:t>
            </a:r>
            <a:r>
              <a:rPr lang="en-US" dirty="0"/>
              <a:t> classes in </a:t>
            </a:r>
            <a:r>
              <a:rPr lang="en-US" dirty="0"/>
              <a:t>a file.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==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1340768"/>
            <a:ext cx="59464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NumpyTestCase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self):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a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b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(a, b)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118176" cy="297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test_equality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(__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main__.NumpyTestCase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numpy_testing.py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line 8, in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test_equality</a:t>
            </a:r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self.assertEqual(a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"/Library/Frameworks/Python.framework/Versions/6.1/lib/python2.6/unittest.py", line 348, in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failUnlessEqual</a:t>
            </a:r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The truth value of an array with more than one element is ambiguous. Use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a.any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or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a.all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0.000s</a:t>
            </a:r>
          </a:p>
          <a:p>
            <a:pPr lvl="0"/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git@github.com:ASPP/testing_debugging_profiling.git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professional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feels weird: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VarianceTestCase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test_var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N, D =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expected = numpy.linspace(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D)</a:t>
            </a:r>
          </a:p>
          <a:p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for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x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numpy.random.randn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(N, D) *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numpy.sqrt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(desired)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variance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numpy.var(x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axis=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(variance, expected,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building software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tools, based on command line or graphical interface. </a:t>
            </a:r>
          </a:p>
          <a:p>
            <a:r>
              <a:rPr lang="en-US" dirty="0" smtClean="0"/>
              <a:t>I’ll present:</a:t>
            </a:r>
          </a:p>
          <a:p>
            <a:pPr lvl="1"/>
            <a:r>
              <a:rPr lang="en-US" dirty="0" smtClean="0"/>
              <a:t>Python standard “batteries included” tools</a:t>
            </a:r>
          </a:p>
          <a:p>
            <a:pPr lvl="1"/>
            <a:r>
              <a:rPr lang="en-US" dirty="0" smtClean="0"/>
              <a:t>Mostly, no </a:t>
            </a:r>
            <a:r>
              <a:rPr lang="en-US" dirty="0"/>
              <a:t>graphical interface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agic commands for </a:t>
            </a:r>
            <a:r>
              <a:rPr lang="en-US" dirty="0" err="1"/>
              <a:t>IP</a:t>
            </a:r>
            <a:r>
              <a:rPr lang="en-US" dirty="0" err="1" smtClean="0"/>
              <a:t>ython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IPython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There are a couple of tools to do “static checking”, i.e., to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is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Precise timing of a function/expression</a:t>
            </a:r>
          </a:p>
          <a:p>
            <a:r>
              <a:rPr lang="en-GB" dirty="0" smtClean="0"/>
              <a:t>Test different versions of a small amount of code, often used in interactive Python shell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ipython</a:t>
            </a:r>
            <a:r>
              <a:rPr lang="en-GB" dirty="0" smtClean="0"/>
              <a:t>, you can use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magic command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timeit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Timer</a:t>
            </a:r>
          </a:p>
          <a:p>
            <a:endParaRPr lang="en-GB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more detailed control of timing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t = Timer(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</a:t>
            </a:r>
            <a:r>
              <a:rPr lang="en-GB" sz="1600" i="1" dirty="0" err="1" smtClean="0">
                <a:solidFill>
                  <a:srgbClr val="00AA00"/>
                </a:solidFill>
                <a:latin typeface="Courier New" pitchFamily="49" charset="0"/>
              </a:rPr>
              <a:t>module.function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(arg1, arg2)"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"import module"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make three measurements of timing, repeat 2 million times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t.repeat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2000000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Write a version using numpy.dot, time it again</a:t>
            </a:r>
          </a:p>
          <a:p>
            <a:r>
              <a:rPr lang="en-US"/>
              <a:t>Try with large vector (1000 elements) and small (5 element)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 TODO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78904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cumulative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92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change sort order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show callers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/>
              <a:t>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only a set of functions by decorating them with @profile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  <a:endParaRPr lang="en-US">
              <a:latin typeface="Courier New"/>
              <a:cs typeface="Courier New"/>
            </a:endParaRP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optimization session?</a:t>
            </a:r>
          </a:p>
          <a:p>
            <a:r>
              <a:rPr lang="en-US"/>
              <a:t>Make a pull request on the class repository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71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most notably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23856</TotalTime>
  <Words>4778</Words>
  <Application>Microsoft Macintosh PowerPoint</Application>
  <PresentationFormat>On-screen Show (4:3)</PresentationFormat>
  <Paragraphs>782</Paragraphs>
  <Slides>78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Origin</vt:lpstr>
      <vt:lpstr>Testing, debugging, profiling Python tools for building software  </vt:lpstr>
      <vt:lpstr>Outline</vt:lpstr>
      <vt:lpstr>Before we start</vt:lpstr>
      <vt:lpstr>The agile development cycle</vt:lpstr>
      <vt:lpstr>Python tools for building software</vt:lpstr>
      <vt:lpstr>Python tools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professional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example</vt:lpstr>
      <vt:lpstr>Testing learning algorithms</vt:lpstr>
      <vt:lpstr>Other common cases</vt:lpstr>
      <vt:lpstr>Example: eigenvector decomposition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Fine-grained profiling: kernprof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636</cp:revision>
  <cp:lastPrinted>2014-09-08T15:57:01Z</cp:lastPrinted>
  <dcterms:created xsi:type="dcterms:W3CDTF">2010-10-01T16:09:12Z</dcterms:created>
  <dcterms:modified xsi:type="dcterms:W3CDTF">2015-08-30T10:31:30Z</dcterms:modified>
</cp:coreProperties>
</file>