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95" r:id="rId14"/>
    <p:sldId id="403" r:id="rId15"/>
    <p:sldId id="404" r:id="rId16"/>
    <p:sldId id="405" r:id="rId17"/>
    <p:sldId id="411" r:id="rId18"/>
    <p:sldId id="496" r:id="rId19"/>
    <p:sldId id="497" r:id="rId20"/>
    <p:sldId id="498" r:id="rId21"/>
    <p:sldId id="336" r:id="rId22"/>
    <p:sldId id="410" r:id="rId23"/>
    <p:sldId id="415" r:id="rId24"/>
    <p:sldId id="294" r:id="rId25"/>
    <p:sldId id="340" r:id="rId26"/>
    <p:sldId id="387" r:id="rId27"/>
    <p:sldId id="416" r:id="rId28"/>
    <p:sldId id="309" r:id="rId29"/>
    <p:sldId id="460" r:id="rId30"/>
    <p:sldId id="457" r:id="rId31"/>
    <p:sldId id="458" r:id="rId32"/>
    <p:sldId id="459" r:id="rId33"/>
    <p:sldId id="342" r:id="rId34"/>
    <p:sldId id="379" r:id="rId35"/>
    <p:sldId id="417" r:id="rId36"/>
    <p:sldId id="499" r:id="rId37"/>
    <p:sldId id="500" r:id="rId38"/>
    <p:sldId id="348" r:id="rId39"/>
    <p:sldId id="349" r:id="rId40"/>
    <p:sldId id="350" r:id="rId41"/>
    <p:sldId id="351" r:id="rId42"/>
    <p:sldId id="317" r:id="rId43"/>
    <p:sldId id="425" r:id="rId44"/>
    <p:sldId id="318" r:id="rId45"/>
    <p:sldId id="319" r:id="rId46"/>
    <p:sldId id="316" r:id="rId47"/>
    <p:sldId id="306" r:id="rId48"/>
    <p:sldId id="469" r:id="rId49"/>
    <p:sldId id="494" r:id="rId50"/>
    <p:sldId id="359" r:id="rId51"/>
    <p:sldId id="381" r:id="rId52"/>
    <p:sldId id="501" r:id="rId53"/>
    <p:sldId id="430" r:id="rId54"/>
    <p:sldId id="419" r:id="rId55"/>
    <p:sldId id="464" r:id="rId56"/>
    <p:sldId id="358" r:id="rId57"/>
    <p:sldId id="275" r:id="rId58"/>
    <p:sldId id="397" r:id="rId59"/>
    <p:sldId id="453" r:id="rId60"/>
    <p:sldId id="452" r:id="rId61"/>
    <p:sldId id="284" r:id="rId62"/>
    <p:sldId id="454" r:id="rId63"/>
    <p:sldId id="390" r:id="rId64"/>
    <p:sldId id="465" r:id="rId65"/>
    <p:sldId id="493" r:id="rId66"/>
    <p:sldId id="391" r:id="rId67"/>
    <p:sldId id="468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476" r:id="rId78"/>
    <p:sldId id="355" r:id="rId79"/>
    <p:sldId id="288" r:id="rId80"/>
    <p:sldId id="477" r:id="rId81"/>
    <p:sldId id="298" r:id="rId8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95"/>
            <p14:sldId id="403"/>
            <p14:sldId id="404"/>
            <p14:sldId id="405"/>
            <p14:sldId id="411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99"/>
            <p14:sldId id="500"/>
            <p14:sldId id="348"/>
            <p14:sldId id="349"/>
            <p14:sldId id="350"/>
            <p14:sldId id="351"/>
            <p14:sldId id="317"/>
            <p14:sldId id="425"/>
            <p14:sldId id="318"/>
            <p14:sldId id="319"/>
            <p14:sldId id="316"/>
            <p14:sldId id="306"/>
            <p14:sldId id="469"/>
            <p14:sldId id="494"/>
            <p14:sldId id="359"/>
            <p14:sldId id="381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76"/>
            <p14:sldId id="355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1423" autoAdjust="0"/>
    <p:restoredTop sz="99885" autoAdjust="0"/>
  </p:normalViewPr>
  <p:slideViewPr>
    <p:cSldViewPr>
      <p:cViewPr>
        <p:scale>
          <a:sx n="134" d="100"/>
          <a:sy n="134" d="100"/>
        </p:scale>
        <p:origin x="-133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23/08/17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How 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NAGRA </a:t>
            </a:r>
            <a:r>
              <a:rPr lang="en-GB" sz="2800" dirty="0" err="1" smtClean="0"/>
              <a:t>Insight</a:t>
            </a:r>
            <a:endParaRPr lang="en-GB" sz="2800" dirty="0"/>
          </a:p>
        </p:txBody>
      </p:sp>
      <p:pic>
        <p:nvPicPr>
          <p:cNvPr id="6" name="Picture 5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157192"/>
            <a:ext cx="648072" cy="648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516938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@masterbaboon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565253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#aspp2017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3501008"/>
            <a:ext cx="764460" cy="83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 good for collaborating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Keep your code open for contribution, scalability and optimization</a:t>
            </a:r>
          </a:p>
          <a:p>
            <a:pPr lvl="1"/>
            <a:r>
              <a:rPr lang="en-US"/>
              <a:t>Current collaborators and future lab members are able to start contributing immediately</a:t>
            </a:r>
          </a:p>
          <a:p>
            <a:pPr lvl="1"/>
            <a:r>
              <a:rPr lang="en-US"/>
              <a:t>Example: Porting a codebase to Python 3 is a matter of half a day, if the code is well exercised by tests</a:t>
            </a:r>
          </a:p>
          <a:p>
            <a:pPr marL="27432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take the prototype and </a:t>
            </a:r>
            <a:r>
              <a:rPr lang="en-US" b="1"/>
              <a:t>easily re-organize it and optimize it </a:t>
            </a:r>
            <a:r>
              <a:rPr lang="en-US"/>
              <a:t>so that it scales up to the full size of your problem.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411760" y="3986733"/>
            <a:ext cx="4320480" cy="2178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55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looks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of contributed code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or a “magic parallelization” tool, like joblib or dask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779912" y="4581128"/>
            <a:ext cx="216024" cy="216024"/>
          </a:xfrm>
          <a:prstGeom prst="upArrow">
            <a:avLst/>
          </a:prstGeom>
          <a:solidFill>
            <a:srgbClr val="0E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3779912" y="5013176"/>
            <a:ext cx="216024" cy="21602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videos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 (or residuals)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36130</TotalTime>
  <Words>4132</Words>
  <Application>Microsoft Macintosh PowerPoint</Application>
  <PresentationFormat>On-screen Show (4:3)</PresentationFormat>
  <Paragraphs>681</Paragraphs>
  <Slides>81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Origin</vt:lpstr>
      <vt:lpstr>How to efficiently build scientific code Mostly testing, some profiling, a little debugging</vt:lpstr>
      <vt:lpstr>You as the Master of Research</vt:lpstr>
      <vt:lpstr>Reaching Enlightenment</vt:lpstr>
      <vt:lpstr>Warm-up project</vt:lpstr>
      <vt:lpstr>Warm-up project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Testing is good for collaborating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Hands-on!</vt:lpstr>
      <vt:lpstr>Testing is good for your self-esteem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Recommended readings</vt:lpstr>
      <vt:lpstr>Final thoughts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818</cp:revision>
  <cp:lastPrinted>2014-09-08T15:57:01Z</cp:lastPrinted>
  <dcterms:created xsi:type="dcterms:W3CDTF">2010-10-01T16:09:12Z</dcterms:created>
  <dcterms:modified xsi:type="dcterms:W3CDTF">2017-08-23T19:01:50Z</dcterms:modified>
</cp:coreProperties>
</file>