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73" r:id="rId2"/>
    <p:sldId id="376" r:id="rId3"/>
    <p:sldId id="466" r:id="rId4"/>
    <p:sldId id="399" r:id="rId5"/>
    <p:sldId id="401" r:id="rId6"/>
    <p:sldId id="418" r:id="rId7"/>
    <p:sldId id="377" r:id="rId8"/>
    <p:sldId id="420" r:id="rId9"/>
    <p:sldId id="402" r:id="rId10"/>
    <p:sldId id="403" r:id="rId11"/>
    <p:sldId id="404" r:id="rId12"/>
    <p:sldId id="405" r:id="rId13"/>
    <p:sldId id="411" r:id="rId14"/>
    <p:sldId id="406" r:id="rId15"/>
    <p:sldId id="412" r:id="rId16"/>
    <p:sldId id="407" r:id="rId17"/>
    <p:sldId id="432" r:id="rId18"/>
    <p:sldId id="336" r:id="rId19"/>
    <p:sldId id="410" r:id="rId20"/>
    <p:sldId id="415" r:id="rId21"/>
    <p:sldId id="263" r:id="rId22"/>
    <p:sldId id="294" r:id="rId23"/>
    <p:sldId id="340" r:id="rId24"/>
    <p:sldId id="387" r:id="rId25"/>
    <p:sldId id="416" r:id="rId26"/>
    <p:sldId id="309" r:id="rId27"/>
    <p:sldId id="460" r:id="rId28"/>
    <p:sldId id="457" r:id="rId29"/>
    <p:sldId id="458" r:id="rId30"/>
    <p:sldId id="459" r:id="rId31"/>
    <p:sldId id="342" r:id="rId32"/>
    <p:sldId id="379" r:id="rId33"/>
    <p:sldId id="417" r:id="rId34"/>
    <p:sldId id="455" r:id="rId35"/>
    <p:sldId id="456" r:id="rId36"/>
    <p:sldId id="347" r:id="rId37"/>
    <p:sldId id="348" r:id="rId38"/>
    <p:sldId id="349" r:id="rId39"/>
    <p:sldId id="350" r:id="rId40"/>
    <p:sldId id="351" r:id="rId41"/>
    <p:sldId id="422" r:id="rId42"/>
    <p:sldId id="317" r:id="rId43"/>
    <p:sldId id="425" r:id="rId44"/>
    <p:sldId id="318" r:id="rId45"/>
    <p:sldId id="319" r:id="rId46"/>
    <p:sldId id="316" r:id="rId47"/>
    <p:sldId id="306" r:id="rId48"/>
    <p:sldId id="469" r:id="rId49"/>
    <p:sldId id="291" r:id="rId50"/>
    <p:sldId id="461" r:id="rId51"/>
    <p:sldId id="359" r:id="rId52"/>
    <p:sldId id="444" r:id="rId53"/>
    <p:sldId id="445" r:id="rId54"/>
    <p:sldId id="446" r:id="rId55"/>
    <p:sldId id="447" r:id="rId56"/>
    <p:sldId id="450" r:id="rId57"/>
    <p:sldId id="448" r:id="rId58"/>
    <p:sldId id="449" r:id="rId59"/>
    <p:sldId id="462" r:id="rId60"/>
    <p:sldId id="463" r:id="rId61"/>
    <p:sldId id="381" r:id="rId62"/>
    <p:sldId id="430" r:id="rId63"/>
    <p:sldId id="419" r:id="rId64"/>
    <p:sldId id="272" r:id="rId65"/>
    <p:sldId id="464" r:id="rId66"/>
    <p:sldId id="358" r:id="rId67"/>
    <p:sldId id="275" r:id="rId68"/>
    <p:sldId id="397" r:id="rId69"/>
    <p:sldId id="453" r:id="rId70"/>
    <p:sldId id="452" r:id="rId71"/>
    <p:sldId id="284" r:id="rId72"/>
    <p:sldId id="454" r:id="rId73"/>
    <p:sldId id="390" r:id="rId74"/>
    <p:sldId id="465" r:id="rId75"/>
    <p:sldId id="391" r:id="rId76"/>
    <p:sldId id="468" r:id="rId77"/>
    <p:sldId id="355" r:id="rId78"/>
    <p:sldId id="288" r:id="rId79"/>
    <p:sldId id="298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466"/>
            <p14:sldId id="399"/>
            <p14:sldId id="401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469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68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83845" autoAdjust="0"/>
  </p:normalViewPr>
  <p:slideViewPr>
    <p:cSldViewPr>
      <p:cViewPr>
        <p:scale>
          <a:sx n="108" d="100"/>
          <a:sy n="108" d="100"/>
        </p:scale>
        <p:origin x="-9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18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r>
              <a:rPr lang="en-US">
                <a:cs typeface="Courier New"/>
              </a:rPr>
              <a:t/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-v discover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discover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</a:t>
            </a:r>
            <a:r>
              <a:rPr lang="en-US" dirty="0" err="1">
                <a:latin typeface="Courier New"/>
                <a:cs typeface="Courier New"/>
              </a:rPr>
              <a:t>test_module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34076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TestNumpyEquiality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(self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x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y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])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z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(x + y, z)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92088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test_equality (test_numpy_equality.TestNumpyEquality)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"/Users/pberkes/o/pyschool/testing_debugging_profiling/hands_on/numpy_equality/test_numpy_equality.py", line 11, in test_equality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self.assertEqual(x + y, z)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”/envs/gnode/lib/python3.4/unittest/case.py", line 797, in 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assertion_func(first, second, msg=msg)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”//envs/gnode/lib/python3.4/unittest/case.py", line 787, in _baseAssertEqual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ValueError: The truth value of an array with more than one element is ambiguous. Use a.any() or a.all()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0.006s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git@github.com:ASPP/testing_debugging_profiling.git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740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</a:p>
          <a:p>
            <a:endParaRPr lang="en-US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See </a:t>
            </a:r>
            <a:r>
              <a:rPr lang="en-US" sz="2100" dirty="0" smtClean="0">
                <a:latin typeface="Courier New"/>
                <a:cs typeface="Courier New"/>
              </a:rPr>
              <a:t>hands_on/sub_test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TestVar(unittest.TestCase):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test_var_deterministic(self):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x = numpy.array([-2.0, 2.0])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4.0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self.assertAlmostEqual(numpy.var(x), expected)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test_var_fuzzing(self):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rand_state = numpy.random.RandomState(8393)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N, D = 100000,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numpy.linspace(0.1, 1.5, 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_ in range(20):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x = rand_state.randn(N, D) * numpy.sqrt(expected)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variance = numpy.var(x, axis=0)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numpy.testing.assert_array_almost_equal(variance, expected, 1)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testing and profiling?</a:t>
            </a:r>
          </a:p>
          <a:p>
            <a:r>
              <a:rPr lang="en-US"/>
              <a:t>Looking for:</a:t>
            </a:r>
          </a:p>
          <a:p>
            <a:pPr lvl="1"/>
            <a:r>
              <a:rPr lang="en-US"/>
              <a:t>Self-contained, relatively small script or library</a:t>
            </a:r>
          </a:p>
          <a:p>
            <a:pPr lvl="1"/>
            <a:r>
              <a:rPr lang="en-US"/>
              <a:t>Does not run for too long</a:t>
            </a:r>
          </a:p>
          <a:p>
            <a:pPr lvl="1"/>
            <a:r>
              <a:rPr lang="en-US"/>
              <a:t>Does something we can understand</a:t>
            </a:r>
          </a:p>
          <a:p>
            <a:r>
              <a:rPr lang="en-US"/>
              <a:t>Make a pull request on the class repository</a:t>
            </a:r>
          </a:p>
          <a:p>
            <a:pPr lvl="1"/>
            <a:r>
              <a:rPr lang="en-US"/>
              <a:t>Create branch</a:t>
            </a:r>
          </a:p>
          <a:p>
            <a:pPr lvl="1"/>
            <a:r>
              <a:rPr lang="en-US"/>
              <a:t>Commit files in a sub-directory</a:t>
            </a:r>
          </a:p>
          <a:p>
            <a:pPr lvl="1"/>
            <a:r>
              <a:rPr lang="en-US"/>
              <a:t>Push to origin</a:t>
            </a:r>
          </a:p>
          <a:p>
            <a:pPr lvl="1"/>
            <a:r>
              <a:rPr lang="en-US"/>
              <a:t>Create PR</a:t>
            </a: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agile development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There are a couple of tools to do “static checking”, i.e., to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  <a:endParaRPr lang="en-GB" sz="200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23913</TotalTime>
  <Words>4799</Words>
  <Application>Microsoft Macintosh PowerPoint</Application>
  <PresentationFormat>On-screen Show (4:3)</PresentationFormat>
  <Paragraphs>796</Paragraphs>
  <Slides>79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Origin</vt:lpstr>
      <vt:lpstr>Testing, debugging, profiling Python tools for building software  </vt:lpstr>
      <vt:lpstr>Outline</vt:lpstr>
      <vt:lpstr>Before we start</vt:lpstr>
      <vt:lpstr>The agile development cycle</vt:lpstr>
      <vt:lpstr>Python tools for agile development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657</cp:revision>
  <cp:lastPrinted>2014-09-08T15:57:01Z</cp:lastPrinted>
  <dcterms:created xsi:type="dcterms:W3CDTF">2010-10-01T16:09:12Z</dcterms:created>
  <dcterms:modified xsi:type="dcterms:W3CDTF">2015-08-31T10:21:42Z</dcterms:modified>
</cp:coreProperties>
</file>