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8" r:id="rId20"/>
    <p:sldId id="307" r:id="rId21"/>
    <p:sldId id="321" r:id="rId22"/>
    <p:sldId id="322" r:id="rId23"/>
    <p:sldId id="288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8"/>
            <p14:sldId id="307"/>
            <p14:sldId id="321"/>
            <p14:sldId id="322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9" autoAdjust="0"/>
    <p:restoredTop sz="88495" autoAdjust="0"/>
  </p:normalViewPr>
  <p:slideViewPr>
    <p:cSldViewPr>
      <p:cViewPr varScale="1">
        <p:scale>
          <a:sx n="145" d="100"/>
          <a:sy n="145" d="100"/>
        </p:scale>
        <p:origin x="25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computer ghosts)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Examples 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/>
              <a:t>GitHub </a:t>
            </a:r>
            <a:r>
              <a:rPr lang="en-CH" dirty="0"/>
              <a:t>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 (the “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  <a:r>
              <a:rPr lang="en-CH" dirty="0"/>
              <a:t>” part of the config file)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/>
              <a:t>It </a:t>
            </a:r>
            <a:r>
              <a:rPr lang="en-CH" dirty="0"/>
              <a:t>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52350</TotalTime>
  <Words>1726</Words>
  <Application>Microsoft Macintosh PowerPoint</Application>
  <PresentationFormat>On-screen Show (4:3)</PresentationFormat>
  <Paragraphs>225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Security</vt:lpstr>
      <vt:lpstr>Security</vt:lpstr>
      <vt:lpstr>Examples of handling secrets</vt:lpstr>
      <vt:lpstr>Conclusions</vt:lpstr>
      <vt:lpstr>Thank you!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1043</cp:revision>
  <cp:lastPrinted>2018-09-04T04:56:03Z</cp:lastPrinted>
  <dcterms:created xsi:type="dcterms:W3CDTF">2010-10-01T16:09:12Z</dcterms:created>
  <dcterms:modified xsi:type="dcterms:W3CDTF">2021-08-22T13:14:09Z</dcterms:modified>
</cp:coreProperties>
</file>