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8" r:id="rId20"/>
    <p:sldId id="307" r:id="rId21"/>
    <p:sldId id="321" r:id="rId22"/>
    <p:sldId id="322" r:id="rId23"/>
    <p:sldId id="288" r:id="rId24"/>
    <p:sldId id="29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8"/>
            <p14:sldId id="307"/>
            <p14:sldId id="321"/>
            <p14:sldId id="322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9" autoAdjust="0"/>
    <p:restoredTop sz="92243" autoAdjust="0"/>
  </p:normalViewPr>
  <p:slideViewPr>
    <p:cSldViewPr>
      <p:cViewPr varScale="1">
        <p:scale>
          <a:sx n="165" d="100"/>
          <a:sy n="165" d="100"/>
        </p:scale>
        <p:origin x="15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August 2021,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94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" y="2466161"/>
            <a:ext cx="8933387" cy="25202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GitHub config file: Simple example to 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53857" y="1719247"/>
            <a:ext cx="4695516" cy="44012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3.9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pyanno_voting</a:t>
            </a:r>
            <a:endParaRPr lang="en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457200" y="1124744"/>
            <a:ext cx="8075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dirty="0"/>
              <a:t>The configuration file is saved somewhere in </a:t>
            </a:r>
            <a:br>
              <a:rPr lang="en-CH" sz="1800" dirty="0"/>
            </a:br>
            <a:r>
              <a:rPr lang="en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.github/worflows/config-name.yml</a:t>
            </a:r>
            <a:endParaRPr lang="en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008303"/>
            <a:ext cx="7832943" cy="529206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78976-BAFF-FA49-B539-F30FEBD8ADB6}"/>
              </a:ext>
            </a:extLst>
          </p:cNvPr>
          <p:cNvSpPr txBox="1"/>
          <p:nvPr/>
        </p:nvSpPr>
        <p:spPr>
          <a:xfrm>
            <a:off x="5491513" y="195968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Specifies the events that trigger the jobs below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4318B-84F3-454E-8135-8D505AF389B5}"/>
              </a:ext>
            </a:extLst>
          </p:cNvPr>
          <p:cNvSpPr/>
          <p:nvPr/>
        </p:nvSpPr>
        <p:spPr>
          <a:xfrm>
            <a:off x="853855" y="3009378"/>
            <a:ext cx="7832943" cy="495426"/>
          </a:xfrm>
          <a:prstGeom prst="rect">
            <a:avLst/>
          </a:prstGeom>
          <a:solidFill>
            <a:srgbClr val="FF9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61C67-6E7D-BC49-BF75-750DF40DCBC6}"/>
              </a:ext>
            </a:extLst>
          </p:cNvPr>
          <p:cNvSpPr txBox="1"/>
          <p:nvPr/>
        </p:nvSpPr>
        <p:spPr>
          <a:xfrm>
            <a:off x="5513071" y="295946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type of virtual machine used to run the workflow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632AD0-4DDD-EF4B-AB97-4738A1232939}"/>
              </a:ext>
            </a:extLst>
          </p:cNvPr>
          <p:cNvSpPr/>
          <p:nvPr/>
        </p:nvSpPr>
        <p:spPr>
          <a:xfrm>
            <a:off x="853856" y="3677100"/>
            <a:ext cx="7832943" cy="17178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3B4AD-B136-F14B-879D-415CA5BBE3D0}"/>
              </a:ext>
            </a:extLst>
          </p:cNvPr>
          <p:cNvSpPr txBox="1"/>
          <p:nvPr/>
        </p:nvSpPr>
        <p:spPr>
          <a:xfrm>
            <a:off x="5513071" y="369213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Multiple steps are used to set up the environment so that we can run the tests.</a:t>
            </a:r>
            <a:br>
              <a:rPr lang="en-CH" sz="1600" dirty="0"/>
            </a:br>
            <a:r>
              <a:rPr lang="en-CH" sz="1600" dirty="0"/>
              <a:t>Notice the use of community actions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53856" y="5833882"/>
            <a:ext cx="7832943" cy="48303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61346-B527-5749-86F7-0FEC00E7A812}"/>
              </a:ext>
            </a:extLst>
          </p:cNvPr>
          <p:cNvSpPr txBox="1"/>
          <p:nvPr/>
        </p:nvSpPr>
        <p:spPr>
          <a:xfrm>
            <a:off x="5508104" y="579655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command that we wanted to execute all along</a:t>
            </a:r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91264" cy="4861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Add a CI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logistic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!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my_configuration.yml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>
                <a:cs typeface="Courier New" panose="02070309020205020404" pitchFamily="49" charset="0"/>
              </a:rPr>
              <a:t>Write </a:t>
            </a:r>
            <a:r>
              <a:rPr lang="de-DE" dirty="0" err="1">
                <a:cs typeface="Courier New" panose="02070309020205020404" pitchFamily="49" charset="0"/>
              </a:rPr>
              <a:t>your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configuration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to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r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marL="0" indent="0">
              <a:buNone/>
            </a:pPr>
            <a:endParaRPr lang="en-CH" dirty="0"/>
          </a:p>
          <a:p>
            <a:pPr lvl="1"/>
            <a:r>
              <a:rPr lang="de-DE" dirty="0"/>
              <a:t>Bonus: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PRs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056784" cy="3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5076056" y="2780928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820681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853855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5109230" y="2093288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Adapt your configuration file and push it to GitHub</a:t>
            </a:r>
          </a:p>
          <a:p>
            <a:r>
              <a:rPr lang="en-US" dirty="0"/>
              <a:t>Run the logistic function CI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7F766-B28F-8E46-8D39-C90C55B110F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5319971" y="4898591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354569" y="4145012"/>
            <a:ext cx="8537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8" y="1053132"/>
            <a:ext cx="7200800" cy="3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643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Examples 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31872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457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7585" y="3157241"/>
            <a:ext cx="3830908" cy="25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-7425" y="1784350"/>
            <a:ext cx="781889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dirty="0"/>
              <a:t>making sure that the tests always pass</a:t>
            </a:r>
            <a:endParaRPr lang="de-DE" dirty="0"/>
          </a:p>
          <a:p>
            <a:pPr lvl="2"/>
            <a:r>
              <a:rPr lang="en-CH" dirty="0"/>
              <a:t>check for style consistency</a:t>
            </a:r>
            <a:endParaRPr lang="de-DE" dirty="0"/>
          </a:p>
          <a:p>
            <a:pPr lvl="2"/>
            <a:r>
              <a:rPr lang="en-CH" dirty="0"/>
              <a:t>build packages for distribution on multiple architectures</a:t>
            </a:r>
            <a:endParaRPr lang="de-DE" dirty="0"/>
          </a:p>
          <a:p>
            <a:pPr lvl="2"/>
            <a:r>
              <a:rPr lang="en-CH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10" y="1134012"/>
            <a:ext cx="6718140" cy="52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</a:t>
            </a:r>
            <a:r>
              <a:rPr lang="en-CH"/>
              <a:t>the documentation</a:t>
            </a:r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2021,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79" y="1243598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43" y="3856391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5248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527976" cy="914400"/>
          </a:xfrm>
        </p:spPr>
        <p:txBody>
          <a:bodyPr>
            <a:normAutofit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6696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4" y="1143001"/>
            <a:ext cx="6063950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4139952" y="2060848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4139952" y="389705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2021,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v1.0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762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20" y="3920550"/>
            <a:ext cx="5442924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52384</TotalTime>
  <Words>1717</Words>
  <Application>Microsoft Macintosh PowerPoint</Application>
  <PresentationFormat>On-screen Show (4:3)</PresentationFormat>
  <Paragraphs>224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Gill Sans MT</vt:lpstr>
      <vt:lpstr>Stencil</vt:lpstr>
      <vt:lpstr>Wingdings</vt:lpstr>
      <vt:lpstr>Wingdings 3</vt:lpstr>
      <vt:lpstr>Origin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Simple example to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Security</vt:lpstr>
      <vt:lpstr>Security</vt:lpstr>
      <vt:lpstr>Examples of handling secrets</vt:lpstr>
      <vt:lpstr>Conclusions</vt:lpstr>
      <vt:lpstr>Thank you!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Berkes Pietro</cp:lastModifiedBy>
  <cp:revision>1047</cp:revision>
  <cp:lastPrinted>2018-09-04T04:56:03Z</cp:lastPrinted>
  <dcterms:created xsi:type="dcterms:W3CDTF">2010-10-01T16:09:12Z</dcterms:created>
  <dcterms:modified xsi:type="dcterms:W3CDTF">2021-08-23T10:19:58Z</dcterms:modified>
</cp:coreProperties>
</file>