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862" autoAdjust="0"/>
    <p:restoredTop sz="92238" autoAdjust="0"/>
  </p:normalViewPr>
  <p:slideViewPr>
    <p:cSldViewPr>
      <p:cViewPr varScale="1">
        <p:scale>
          <a:sx n="152" d="100"/>
          <a:sy n="152" d="100"/>
        </p:scale>
        <p:origin x="1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52434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1050</cp:revision>
  <cp:lastPrinted>2018-09-04T04:56:03Z</cp:lastPrinted>
  <dcterms:created xsi:type="dcterms:W3CDTF">2010-10-01T16:09:12Z</dcterms:created>
  <dcterms:modified xsi:type="dcterms:W3CDTF">2022-09-04T09:21:43Z</dcterms:modified>
</cp:coreProperties>
</file>