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288" r:id="rId21"/>
    <p:sldId id="328" r:id="rId22"/>
    <p:sldId id="307" r:id="rId23"/>
    <p:sldId id="321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 autoAdjust="0"/>
    <p:restoredTop sz="92258" autoAdjust="0"/>
  </p:normalViewPr>
  <p:slideViewPr>
    <p:cSldViewPr>
      <p:cViewPr varScale="1">
        <p:scale>
          <a:sx n="151" d="100"/>
          <a:sy n="151" d="100"/>
        </p:scale>
        <p:origin x="2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52427</TotalTime>
  <Words>1723</Words>
  <Application>Microsoft Macintosh PowerPoint</Application>
  <PresentationFormat>On-screen Show (4:3)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1048</cp:revision>
  <cp:lastPrinted>2018-09-04T04:56:03Z</cp:lastPrinted>
  <dcterms:created xsi:type="dcterms:W3CDTF">2010-10-01T16:09:12Z</dcterms:created>
  <dcterms:modified xsi:type="dcterms:W3CDTF">2022-09-02T12:14:44Z</dcterms:modified>
</cp:coreProperties>
</file>