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553" r:id="rId2"/>
    <p:sldId id="554" r:id="rId3"/>
    <p:sldId id="555" r:id="rId4"/>
    <p:sldId id="55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553"/>
            <p14:sldId id="554"/>
            <p14:sldId id="555"/>
            <p14:sldId id="5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7984" autoAdjust="0"/>
    <p:restoredTop sz="94878" autoAdjust="0"/>
  </p:normalViewPr>
  <p:slideViewPr>
    <p:cSldViewPr>
      <p:cViewPr>
        <p:scale>
          <a:sx n="165" d="100"/>
          <a:sy n="165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23/08/17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5375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matter of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Style is subjective, but standards are very helpful when working in a team</a:t>
            </a:r>
          </a:p>
          <a:p>
            <a:r>
              <a:rPr lang="en-US"/>
              <a:t>What matters: usability, longevity of code</a:t>
            </a:r>
          </a:p>
          <a:p>
            <a:pPr lvl="1"/>
            <a:r>
              <a:rPr lang="en-US"/>
              <a:t>Consistency helps people find and read code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helps in my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Agree on interfaces</a:t>
            </a:r>
          </a:p>
          <a:p>
            <a:pPr lvl="1"/>
            <a:r>
              <a:rPr lang="en-US"/>
              <a:t>This is crucial to avoid mistakes: e.g., format of images</a:t>
            </a:r>
          </a:p>
          <a:p>
            <a:r>
              <a:rPr lang="en-US"/>
              <a:t>Pick a style, enforce it with flake8</a:t>
            </a:r>
          </a:p>
          <a:p>
            <a:pPr lvl="1"/>
            <a:r>
              <a:rPr lang="en-US"/>
              <a:t>flake8 can be customized to match your style</a:t>
            </a:r>
          </a:p>
          <a:p>
            <a:pPr lvl="1"/>
            <a:r>
              <a:rPr lang="en-US"/>
              <a:t>Avoids extremes: inconsistency and never ending PR discussions on style</a:t>
            </a:r>
          </a:p>
          <a:p>
            <a:pPr lvl="1"/>
            <a:r>
              <a:rPr lang="en-US"/>
              <a:t>Extra step is to have CI fail if flake8 fails</a:t>
            </a:r>
          </a:p>
          <a:p>
            <a:r>
              <a:rPr lang="en-US"/>
              <a:t>Take backwards compatibility seriously</a:t>
            </a:r>
          </a:p>
          <a:p>
            <a:pPr lvl="1"/>
            <a:r>
              <a:rPr lang="en-US"/>
              <a:t>Do not break backwards compatibility</a:t>
            </a:r>
          </a:p>
          <a:p>
            <a:pPr lvl="1"/>
            <a:r>
              <a:rPr lang="en-US"/>
              <a:t>Semantic versioning</a:t>
            </a:r>
          </a:p>
          <a:p>
            <a:pPr lvl="1"/>
            <a:r>
              <a:rPr lang="en-US"/>
              <a:t>Delete unused code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37242</TotalTime>
  <Words>223</Words>
  <Application>Microsoft Macintosh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PowerPoint Presentation</vt:lpstr>
      <vt:lpstr>A matter of style</vt:lpstr>
      <vt:lpstr>What helps in my experience</vt:lpstr>
      <vt:lpstr>Static checking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986</cp:revision>
  <cp:lastPrinted>2014-09-08T15:57:01Z</cp:lastPrinted>
  <dcterms:created xsi:type="dcterms:W3CDTF">2010-10-01T16:09:12Z</dcterms:created>
  <dcterms:modified xsi:type="dcterms:W3CDTF">2017-08-23T18:33:31Z</dcterms:modified>
</cp:coreProperties>
</file>