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545" r:id="rId2"/>
    <p:sldId id="544" r:id="rId3"/>
    <p:sldId id="558" r:id="rId4"/>
    <p:sldId id="559" r:id="rId5"/>
    <p:sldId id="561" r:id="rId6"/>
    <p:sldId id="560" r:id="rId7"/>
    <p:sldId id="5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545"/>
            <p14:sldId id="544"/>
            <p14:sldId id="558"/>
            <p14:sldId id="559"/>
            <p14:sldId id="561"/>
            <p14:sldId id="560"/>
            <p14:sldId id="5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7984" autoAdjust="0"/>
    <p:restoredTop sz="94878" autoAdjust="0"/>
  </p:normalViewPr>
  <p:slideViewPr>
    <p:cSldViewPr>
      <p:cViewPr>
        <p:scale>
          <a:sx n="165" d="100"/>
          <a:sy n="165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23/08/17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76588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structure of Python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>
                <a:latin typeface="Courier New"/>
                <a:cs typeface="Courier New"/>
              </a:rPr>
              <a:t>root</a:t>
            </a:r>
          </a:p>
          <a:p>
            <a:pPr lvl="1"/>
            <a:r>
              <a:rPr lang="en-US" sz="2000">
                <a:latin typeface="Courier New"/>
                <a:cs typeface="Courier New"/>
              </a:rPr>
              <a:t>package</a:t>
            </a:r>
          </a:p>
          <a:p>
            <a:pPr lvl="2"/>
            <a:r>
              <a:rPr lang="en-US">
                <a:latin typeface="Courier New"/>
                <a:cs typeface="Courier New"/>
              </a:rPr>
              <a:t>__init__.py</a:t>
            </a:r>
          </a:p>
          <a:p>
            <a:pPr lvl="2"/>
            <a:r>
              <a:rPr lang="en-US">
                <a:latin typeface="Courier New"/>
                <a:cs typeface="Courier New"/>
              </a:rPr>
              <a:t>module1.py</a:t>
            </a:r>
          </a:p>
          <a:p>
            <a:pPr lvl="2"/>
            <a:r>
              <a:rPr lang="en-US">
                <a:latin typeface="Courier New"/>
                <a:cs typeface="Courier New"/>
              </a:rPr>
              <a:t>module2.py</a:t>
            </a:r>
          </a:p>
          <a:p>
            <a:pPr lvl="2"/>
            <a:r>
              <a:rPr lang="en-US">
                <a:latin typeface="Courier New"/>
                <a:cs typeface="Courier New"/>
              </a:rPr>
              <a:t>tests</a:t>
            </a:r>
          </a:p>
          <a:p>
            <a:pPr lvl="3"/>
            <a:r>
              <a:rPr lang="en-US" sz="2000">
                <a:latin typeface="Courier New"/>
                <a:cs typeface="Courier New"/>
              </a:rPr>
              <a:t>test_module1.py</a:t>
            </a:r>
          </a:p>
          <a:p>
            <a:pPr lvl="3"/>
            <a:r>
              <a:rPr lang="en-US" sz="2000">
                <a:latin typeface="Courier New"/>
                <a:cs typeface="Courier New"/>
              </a:rPr>
              <a:t>test_module2.py</a:t>
            </a:r>
          </a:p>
          <a:p>
            <a:pPr lvl="1"/>
            <a:r>
              <a:rPr lang="en-US" sz="2000">
                <a:latin typeface="Courier New"/>
                <a:cs typeface="Courier New"/>
              </a:rPr>
              <a:t>docs</a:t>
            </a:r>
          </a:p>
          <a:p>
            <a:pPr lvl="1"/>
            <a:r>
              <a:rPr lang="en-US" sz="2000">
                <a:latin typeface="Courier New"/>
                <a:cs typeface="Courier New"/>
              </a:rPr>
              <a:t>LICENSE.txt</a:t>
            </a:r>
          </a:p>
          <a:p>
            <a:pPr lvl="1"/>
            <a:r>
              <a:rPr lang="en-US" sz="2000">
                <a:latin typeface="Courier New"/>
                <a:cs typeface="Courier New"/>
              </a:rPr>
              <a:t>README.txt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Courier New"/>
                <a:cs typeface="Courier New"/>
              </a:rPr>
              <a:t>setup.py</a:t>
            </a:r>
            <a:endParaRPr lang="en-US" sz="140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Describes the project content: packages, data, etc</a:t>
            </a:r>
          </a:p>
          <a:p>
            <a:r>
              <a:rPr lang="en-US"/>
              <a:t>Contains project metadata: authors, version numers, etc</a:t>
            </a:r>
          </a:p>
          <a:p>
            <a:r>
              <a:rPr lang="en-US"/>
              <a:t>Can be used to install packages, create eggs, upload to PyPI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setup, find_packages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endParaRPr lang="en-US" sz="120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’noiser'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Cython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entry_points={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'console_scripts'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'baboon=noiser.main:main'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}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entry_points={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'console_scripts'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'baboon=noiser.main:main'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},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package_data={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'noiser'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'images/*.png’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]}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8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37243</TotalTime>
  <Words>144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PowerPoint Presentation</vt:lpstr>
      <vt:lpstr>Standard structure of Python projects</vt:lpstr>
      <vt:lpstr>setup.py</vt:lpstr>
      <vt:lpstr>Minimal setup.py</vt:lpstr>
      <vt:lpstr>Cython extensions</vt:lpstr>
      <vt:lpstr>Entry points</vt:lpstr>
      <vt:lpstr>Package data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986</cp:revision>
  <cp:lastPrinted>2014-09-08T15:57:01Z</cp:lastPrinted>
  <dcterms:created xsi:type="dcterms:W3CDTF">2010-10-01T16:09:12Z</dcterms:created>
  <dcterms:modified xsi:type="dcterms:W3CDTF">2017-08-23T18:37:18Z</dcterms:modified>
</cp:coreProperties>
</file>