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111" autoAdjust="0"/>
    <p:restoredTop sz="89275" autoAdjust="0"/>
  </p:normalViewPr>
  <p:slideViewPr>
    <p:cSldViewPr>
      <p:cViewPr varScale="1">
        <p:scale>
          <a:sx n="164" d="100"/>
          <a:sy n="164" d="100"/>
        </p:scale>
        <p:origin x="1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  <a:p>
            <a:r>
              <a:rPr lang="en-US" b="1" dirty="0" err="1"/>
              <a:t>pytest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>
                <a:solidFill>
                  <a:srgbClr val="24292F"/>
                </a:solidFill>
              </a:rPr>
              <a:t>I</a:t>
            </a:r>
            <a:r>
              <a:rPr lang="en-US" b="0" i="0" dirty="0">
                <a:solidFill>
                  <a:srgbClr val="24292F"/>
                </a:solidFill>
                <a:effectLst/>
              </a:rPr>
              <a:t>mplement a working implementation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lvl="1"/>
            <a:r>
              <a:rPr lang="en-US" dirty="0"/>
              <a:t>Input: [1, 2, 2, 3, 1]		Expected result: [3]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67826</TotalTime>
  <Words>2820</Words>
  <Application>Microsoft Macintosh PowerPoint</Application>
  <PresentationFormat>On-screen Show (4:3)</PresentationFormat>
  <Paragraphs>302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966</cp:revision>
  <cp:lastPrinted>2018-09-04T04:56:03Z</cp:lastPrinted>
  <dcterms:created xsi:type="dcterms:W3CDTF">2010-10-01T16:09:12Z</dcterms:created>
  <dcterms:modified xsi:type="dcterms:W3CDTF">2023-06-06T14:16:27Z</dcterms:modified>
</cp:coreProperties>
</file>