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476" r:id="rId21"/>
    <p:sldId id="288" r:id="rId22"/>
    <p:sldId id="328" r:id="rId23"/>
    <p:sldId id="307" r:id="rId24"/>
    <p:sldId id="321" r:id="rId25"/>
    <p:sldId id="29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476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7" autoAdjust="0"/>
    <p:restoredTop sz="93734" autoAdjust="0"/>
  </p:normalViewPr>
  <p:slideViewPr>
    <p:cSldViewPr>
      <p:cViewPr varScale="1">
        <p:scale>
          <a:sx n="128" d="100"/>
          <a:sy n="128" d="100"/>
        </p:scale>
        <p:origin x="7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2132856"/>
            <a:ext cx="2273475" cy="29523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527976" cy="914400"/>
          </a:xfrm>
        </p:spPr>
        <p:txBody>
          <a:bodyPr>
            <a:normAutofit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v3.0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52826</TotalTime>
  <Words>1735</Words>
  <Application>Microsoft Macintosh PowerPoint</Application>
  <PresentationFormat>On-screen Show (4:3)</PresentationFormat>
  <Paragraphs>227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Recommended reading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1052</cp:revision>
  <cp:lastPrinted>2018-09-04T04:56:03Z</cp:lastPrinted>
  <dcterms:created xsi:type="dcterms:W3CDTF">2010-10-01T16:09:12Z</dcterms:created>
  <dcterms:modified xsi:type="dcterms:W3CDTF">2023-06-26T22:44:57Z</dcterms:modified>
</cp:coreProperties>
</file>