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477" r:id="rId6"/>
    <p:sldId id="306" r:id="rId7"/>
    <p:sldId id="318" r:id="rId8"/>
    <p:sldId id="322" r:id="rId9"/>
    <p:sldId id="476" r:id="rId10"/>
    <p:sldId id="288" r:id="rId11"/>
    <p:sldId id="308" r:id="rId12"/>
    <p:sldId id="312" r:id="rId13"/>
    <p:sldId id="329" r:id="rId14"/>
    <p:sldId id="324" r:id="rId15"/>
    <p:sldId id="323" r:id="rId16"/>
    <p:sldId id="313" r:id="rId17"/>
    <p:sldId id="319" r:id="rId18"/>
    <p:sldId id="325" r:id="rId19"/>
    <p:sldId id="326" r:id="rId20"/>
    <p:sldId id="327" r:id="rId21"/>
    <p:sldId id="320" r:id="rId22"/>
    <p:sldId id="298" r:id="rId23"/>
    <p:sldId id="328" r:id="rId24"/>
    <p:sldId id="307" r:id="rId25"/>
    <p:sldId id="321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477"/>
            <p14:sldId id="306"/>
            <p14:sldId id="318"/>
            <p14:sldId id="322"/>
            <p14:sldId id="476"/>
            <p14:sldId id="28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298"/>
            <p14:sldId id="328"/>
            <p14:sldId id="30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5" autoAdjust="0"/>
    <p:restoredTop sz="96751" autoAdjust="0"/>
  </p:normalViewPr>
  <p:slideViewPr>
    <p:cSldViewPr>
      <p:cViewPr varScale="1">
        <p:scale>
          <a:sx n="122" d="100"/>
          <a:sy n="122" d="100"/>
        </p:scale>
        <p:origin x="208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4509120"/>
            <a:ext cx="6120680" cy="317376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Lisa Schwetlick and Pamela </a:t>
            </a:r>
            <a:r>
              <a:rPr lang="en-GB" sz="2800" dirty="0" err="1"/>
              <a:t>Hathway</a:t>
            </a:r>
            <a:endParaRPr lang="en-GB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0892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Git</a:t>
            </a:r>
            <a:r>
              <a:rPr lang="en-US" dirty="0"/>
              <a:t>H</a:t>
            </a:r>
            <a:r>
              <a:rPr lang="en-DE"/>
              <a:t>ub </a:t>
            </a:r>
            <a:r>
              <a:rPr lang="en-DE" dirty="0"/>
              <a:t>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1131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in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sz="2000" dirty="0">
                <a:cs typeface="Consolas" panose="020B0609020204030204" pitchFamily="49" charset="0"/>
              </a:rPr>
              <a:t>, with a name related to its task, e.g. 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run-tests.yml</a:t>
            </a:r>
            <a:endParaRPr lang="en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35888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name: Run all the tests for PRs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on: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[push, pull_request]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jobs: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run-tests: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runs-on: ubuntu-latest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steps: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uses: actions/checkout@v2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Set up Python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uses: actions/setup-python@v2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with: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python-version: 3.9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Install dependencies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 -m pip install pytest numpy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Test with pytest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pytest -sv hands_on/pyanno_voting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CI pipeline to your logistic function project!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 your local version of the project make a folder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/workflows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Write your configuration file to r</a:t>
            </a:r>
            <a:r>
              <a:rPr lang="en-US" dirty="0"/>
              <a:t>un the tests every time someone pushes some commits or every time someone creates a pull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Commit and push the changes to GitHub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the actions tab of your GitHub repo to see if it worked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Bonus: check the GitHub actions documentation and modify the configuration file so that the tasks run only for pushes and PRs against the branch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git actions configuration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</a:t>
            </a:r>
            <a:r>
              <a:rPr lang="en-US" dirty="0"/>
              <a:t>un the testing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CCF7-2560-B7FD-A1B3-CA321B5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6843971" y="4898592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CB7-7106-F283-970D-98E5E27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789040"/>
            <a:ext cx="5643482" cy="1800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2150-F1C8-D16D-5401-B703854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1872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1981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EE8A-D92F-4E52-5C1B-81AA2CFE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Development with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Task 1: Run test when a PR is created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PR is created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Run all tests for different Python versions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b="1" dirty="0"/>
              <a:t>Task 2: Release package when version is bumped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Version is bumped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Create binary packages for Linux, Mac, Windows and upload them to a package repository</a:t>
            </a:r>
          </a:p>
          <a:p>
            <a:pPr marL="0" indent="0">
              <a:buNone/>
            </a:pPr>
            <a:endParaRPr lang="en-CH" b="1" dirty="0"/>
          </a:p>
          <a:p>
            <a:r>
              <a:rPr lang="en-CH" b="1" dirty="0"/>
              <a:t>Task 3: Publish documentation on request</a:t>
            </a:r>
          </a:p>
          <a:p>
            <a:pPr lvl="1"/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7" y="2132856"/>
            <a:ext cx="2273475" cy="2952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B0F3-FEA9-0348-6B4A-F74170B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52897</TotalTime>
  <Words>1787</Words>
  <Application>Microsoft Macintosh PowerPoint</Application>
  <PresentationFormat>Widescreen</PresentationFormat>
  <Paragraphs>253</Paragraphs>
  <Slides>25</Slides>
  <Notes>2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Stencil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Conclusions</vt:lpstr>
      <vt:lpstr>Recommended reading</vt:lpstr>
      <vt:lpstr>Thank you!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PowerPoint Presentation</vt:lpstr>
      <vt:lpstr>Bonus: Security</vt:lpstr>
      <vt:lpstr>Bonus: Security</vt:lpstr>
      <vt:lpstr>Bonus: Examples of handling secrets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1081</cp:revision>
  <cp:lastPrinted>2018-09-04T04:56:03Z</cp:lastPrinted>
  <dcterms:created xsi:type="dcterms:W3CDTF">2010-10-01T16:09:12Z</dcterms:created>
  <dcterms:modified xsi:type="dcterms:W3CDTF">2024-08-26T08:36:33Z</dcterms:modified>
</cp:coreProperties>
</file>