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476" r:id="rId21"/>
    <p:sldId id="288" r:id="rId22"/>
    <p:sldId id="328" r:id="rId23"/>
    <p:sldId id="307" r:id="rId24"/>
    <p:sldId id="321" r:id="rId25"/>
    <p:sldId id="298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476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 autoAdjust="0"/>
    <p:restoredTop sz="93741" autoAdjust="0"/>
  </p:normalViewPr>
  <p:slideViewPr>
    <p:cSldViewPr>
      <p:cViewPr varScale="1">
        <p:scale>
          <a:sx n="120" d="100"/>
          <a:sy n="120" d="100"/>
        </p:scale>
        <p:origin x="4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2428-D064-4D26-903C-787E6E9B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AB03-A4D3-0B6C-EAC3-DDEC07A2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A0C6-F887-5E4F-1779-832FC6B6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6AE-0FD8-F124-1932-3B132C87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5C91-4FF2-EC55-89E3-9570D93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5986-966B-9454-9DA3-8D3FAB0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2BF6-2D14-4BA4-3A19-7056B557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9736-4F1E-1859-9ED9-C50D5023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BBDB-42FD-346F-3A12-BACA4B73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5BF8-561D-BD52-461A-BD105EAD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DADE-4588-53DD-44AF-698AD64D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1096-5632-0D00-943C-B5A9EA2C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6AF7-0A7A-72E9-2C5B-0C7AE6E5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40AD-E597-66FB-F3FA-3DD5F85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31D6-F305-DFC9-910A-55BABE7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B8A-3F5E-8F2A-9B28-BC34191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F64A-46E1-B61F-67EE-97DC2C5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5078-5683-BC6D-6E81-836C443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7271-4F6C-3790-7BE7-D4938ADC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F1A3-5B36-E2F6-E6AA-EF31D669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468A-AC54-B628-8AA7-706CE795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0C24-DE8E-AF0E-1DA4-9443CFC4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7BFD-9F4E-6805-F977-51F089E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38A-B262-729C-1159-299A6AD2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77DA-C93B-D754-DACE-19B3A7BC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9087-770E-503F-8A38-3CBFD7F9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196A-BF4B-7CB6-FDF6-A4C643AD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676E-C0AA-D429-5C85-EC89A80B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C2E9-C346-7A35-12DB-79B90402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587C-BADE-5A78-CDD3-9EB083B0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C98-5931-37F6-ED0F-36C39E8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801-8018-4845-81F3-B3179F86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E66C-4098-F305-5210-BDE8D497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315FB-8747-7387-D937-3668F7B4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B0F64-E95B-0BC5-C38B-B98E34B6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007B1-713B-C540-A118-48A557F0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BCB77-139B-BEA6-738C-0DA58095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7D20F-35CB-D6E8-E6F0-279952A9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E511F-7BE1-650D-2A5F-A350A37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4DC-D5E4-A0C7-AD78-8870D10C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E7BE-A840-0EAE-C5DB-FEC475B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CC32-33C3-F6CF-4BC6-D42B94B1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53F5-D46C-F5E2-BD2F-F10C029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EC84C-EF87-5F1A-CE4E-19DB42C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E7904-8555-0759-50C2-2161DBC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823B-9FAD-3B68-ED96-25D6FF0C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CC79-F839-BFE1-CF75-BA1045A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7B9-ACE2-6FDE-4585-04A17A5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F4F32-9480-6DFE-47AA-DCE4C6AF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C4CE-5D8C-6AA7-AF84-EA8FD1BC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5546-D6ED-7EA2-D8FA-5C3FECA4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0734-AA31-204A-FD8D-57D4F027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3C-5D24-B328-F889-A0580BEB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35685-DF64-404F-8D82-86B84977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D7D-E745-D763-53BE-87D5912C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E0A6-C775-107F-92FD-B4B8432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6F30-E569-2AA0-18C3-A484DD0A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996C-7600-C9A4-5D3A-A89628BB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A551-7C95-6C02-30C4-6C55BDB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3160-898D-EDC2-FB98-73AA1615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1203-E804-0A12-3D40-DF6CFD5CA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AF4-B1AA-C254-85DD-6A14EB1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D3A5-04DA-8240-5879-C4607AF68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2202678"/>
            <a:ext cx="8424936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5660" y="3861048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2" y="2204864"/>
            <a:ext cx="10515600" cy="29666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D8F0-C925-F65D-6DC0-6D9ED59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36525"/>
            <a:ext cx="11593288" cy="1060227"/>
          </a:xfrm>
        </p:spPr>
        <p:txBody>
          <a:bodyPr>
            <a:noAutofit/>
          </a:bodyPr>
          <a:lstStyle/>
          <a:p>
            <a:r>
              <a:rPr lang="en-CH" sz="3600" dirty="0"/>
              <a:t>GitHub config file: Example</a:t>
            </a:r>
            <a:br>
              <a:rPr lang="en-CH" sz="3600" dirty="0"/>
            </a:br>
            <a:r>
              <a:rPr lang="en-CH" sz="3600" dirty="0"/>
              <a:t>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325552" y="1196752"/>
            <a:ext cx="994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The configuration file is saved somewhere in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F0D02-1798-AD2A-8794-0F0478179692}"/>
              </a:ext>
            </a:extLst>
          </p:cNvPr>
          <p:cNvGrpSpPr/>
          <p:nvPr/>
        </p:nvGrpSpPr>
        <p:grpSpPr>
          <a:xfrm>
            <a:off x="2377856" y="1719247"/>
            <a:ext cx="7832944" cy="4662081"/>
            <a:chOff x="2377856" y="1852611"/>
            <a:chExt cx="7832944" cy="4662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9B175-DFD8-C646-8C37-ABD922326EAB}"/>
                </a:ext>
              </a:extLst>
            </p:cNvPr>
            <p:cNvSpPr txBox="1"/>
            <p:nvPr/>
          </p:nvSpPr>
          <p:spPr>
            <a:xfrm>
              <a:off x="2377857" y="1852611"/>
              <a:ext cx="4695516" cy="44012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Run all the tests for PRs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on: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[push,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pull_request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jobs: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run-tests: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runs-on: ubuntu-latest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steps: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uses: actions/checkout@v2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name: Set up Python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uses: actions/setup-python@v2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with: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python-version: 3.9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name: Install dependencies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run: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python -m pip install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name: Test with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run: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hands_on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pyanno_voting</a:t>
              </a:r>
              <a:endParaRPr lang="en-CH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801947-E24A-D048-B9D9-DAE8729A7778}"/>
                </a:ext>
              </a:extLst>
            </p:cNvPr>
            <p:cNvSpPr/>
            <p:nvPr/>
          </p:nvSpPr>
          <p:spPr>
            <a:xfrm>
              <a:off x="2377856" y="2141666"/>
              <a:ext cx="7832943" cy="52920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978976-BAFF-FA49-B539-F30FEBD8ADB6}"/>
                </a:ext>
              </a:extLst>
            </p:cNvPr>
            <p:cNvSpPr txBox="1"/>
            <p:nvPr/>
          </p:nvSpPr>
          <p:spPr>
            <a:xfrm>
              <a:off x="7015513" y="2093046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Specifies the events that trigger the jobs below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B4318B-84F3-454E-8135-8D505AF389B5}"/>
                </a:ext>
              </a:extLst>
            </p:cNvPr>
            <p:cNvSpPr/>
            <p:nvPr/>
          </p:nvSpPr>
          <p:spPr>
            <a:xfrm>
              <a:off x="2377856" y="3142741"/>
              <a:ext cx="7832943" cy="495426"/>
            </a:xfrm>
            <a:prstGeom prst="rect">
              <a:avLst/>
            </a:prstGeom>
            <a:solidFill>
              <a:srgbClr val="FF93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E61C67-6E7D-BC49-BF75-750DF40DCBC6}"/>
                </a:ext>
              </a:extLst>
            </p:cNvPr>
            <p:cNvSpPr txBox="1"/>
            <p:nvPr/>
          </p:nvSpPr>
          <p:spPr>
            <a:xfrm>
              <a:off x="7037071" y="3092825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type of virtual machine used to run the workflow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632AD0-4DDD-EF4B-AB97-4738A1232939}"/>
                </a:ext>
              </a:extLst>
            </p:cNvPr>
            <p:cNvSpPr/>
            <p:nvPr/>
          </p:nvSpPr>
          <p:spPr>
            <a:xfrm>
              <a:off x="2377857" y="3810464"/>
              <a:ext cx="7832943" cy="17178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23B4AD-B136-F14B-879D-415CA5BBE3D0}"/>
                </a:ext>
              </a:extLst>
            </p:cNvPr>
            <p:cNvSpPr txBox="1"/>
            <p:nvPr/>
          </p:nvSpPr>
          <p:spPr>
            <a:xfrm>
              <a:off x="7037071" y="3825503"/>
              <a:ext cx="31683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Multiple steps are used to set up the environment so that we can run the tests.</a:t>
              </a:r>
              <a:br>
                <a:rPr lang="en-CH" sz="1600" dirty="0"/>
              </a:br>
              <a:r>
                <a:rPr lang="en-CH" sz="1600" dirty="0"/>
                <a:t>Notice the use of community actions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E6A0F-3DAE-4E4D-B6DE-2204DEFEA814}"/>
                </a:ext>
              </a:extLst>
            </p:cNvPr>
            <p:cNvSpPr/>
            <p:nvPr/>
          </p:nvSpPr>
          <p:spPr>
            <a:xfrm>
              <a:off x="2377857" y="5967245"/>
              <a:ext cx="7832943" cy="483036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661346-B527-5749-86F7-0FEC00E7A812}"/>
                </a:ext>
              </a:extLst>
            </p:cNvPr>
            <p:cNvSpPr txBox="1"/>
            <p:nvPr/>
          </p:nvSpPr>
          <p:spPr>
            <a:xfrm>
              <a:off x="7032104" y="5929917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command that we wanted to execute all along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9C21E-CCA4-E3B4-8E9D-1EA9E924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3B10-0263-0C7B-53B4-EA5BA06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DC04-C5C7-9BD7-DEF9-F21C467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564905"/>
            <a:ext cx="7056784" cy="35016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A03D-98AD-5748-1F40-DECF3A5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6600056" y="2780929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F9B36-5BBC-8E3E-7D9A-A79FA4B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2377856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2344682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2377856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6633230" y="2093289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1B05B-1D42-1EE8-2B16-827CD3B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1B90-0CF8-18DE-6D32-3B65F6DE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BCF9-5081-0ECF-8F72-47C0DD1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B4771-8822-7D60-1E3A-7E080EDDDE5B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1585" y="3157241"/>
            <a:ext cx="3830908" cy="2567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E8BE-6A16-9CF5-AAB2-D916CF9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983432" y="4398262"/>
            <a:ext cx="10793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2400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96752"/>
            <a:ext cx="7200800" cy="31817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10C84-24D3-716E-1EB5-1CBCED4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7" y="2132856"/>
            <a:ext cx="2273475" cy="2952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B0F3-FEA9-0348-6B4A-F74170B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62400" y="270510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7564-7B7F-A6B5-E504-FD7CCE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6843971" y="4898592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6CB7-7106-F283-970D-98E5E27E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789040"/>
            <a:ext cx="5643482" cy="1800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2150-F1C8-D16D-5401-B703854D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1872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1981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EE8A-D92F-4E52-5C1B-81AA2CFE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DCCF7-2560-B7FD-A1B3-CA321B59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0" y="579472"/>
            <a:ext cx="9147626" cy="57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sz="2400" dirty="0"/>
              <a:t>make sure that the tests always pass</a:t>
            </a:r>
            <a:endParaRPr lang="de-DE" sz="2400" dirty="0"/>
          </a:p>
          <a:p>
            <a:pPr lvl="2"/>
            <a:r>
              <a:rPr lang="en-CH" sz="2400" dirty="0"/>
              <a:t>check for style consistency</a:t>
            </a:r>
            <a:endParaRPr lang="de-DE" sz="2400" dirty="0"/>
          </a:p>
          <a:p>
            <a:pPr lvl="2"/>
            <a:r>
              <a:rPr lang="en-CH" sz="2400" dirty="0"/>
              <a:t>build packages for distribution on multiple architectures</a:t>
            </a:r>
            <a:endParaRPr lang="de-DE" sz="2400" dirty="0"/>
          </a:p>
          <a:p>
            <a:pPr lvl="2"/>
            <a:r>
              <a:rPr lang="en-CH" sz="2400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52AA-5E8E-9C92-F334-5C438A9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0" y="1134012"/>
            <a:ext cx="6718140" cy="5222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86116-63BB-9DDE-5B40-845E8BA6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the documentation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B556-78E8-5BEC-04F7-DEEB7B6F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80" y="1243599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43" y="3856392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6772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A8264-3CA3-C76C-23D4-D1DF63C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8220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74" y="1143001"/>
            <a:ext cx="6063950" cy="53823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E97F-E9EE-C00B-7CE0-4D333CE9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5663952" y="236688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5663952" y="412554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FAC1A-9BFC-440F-8AC4-C3F27E96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562763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0" y="3920550"/>
            <a:ext cx="5442924" cy="2316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FFD5-AD05-C0D7-BC0E-E8BF583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52833</TotalTime>
  <Words>1759</Words>
  <Application>Microsoft Macintosh PowerPoint</Application>
  <PresentationFormat>Widescreen</PresentationFormat>
  <Paragraphs>251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Stencil</vt:lpstr>
      <vt:lpstr>Office Theme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Example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Recommended reading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1062</cp:revision>
  <cp:lastPrinted>2018-09-04T04:56:03Z</cp:lastPrinted>
  <dcterms:created xsi:type="dcterms:W3CDTF">2010-10-01T16:09:12Z</dcterms:created>
  <dcterms:modified xsi:type="dcterms:W3CDTF">2023-08-03T16:57:18Z</dcterms:modified>
</cp:coreProperties>
</file>