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1005A4-C45F-490A-AB57-91E5E9D48F57}" v="13" dt="2025-02-19T17:59:09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F82B-6F77-4C5B-996B-A88C7E774A3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8BB5-9249-4576-8B78-6C415F04259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30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F82B-6F77-4C5B-996B-A88C7E774A3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8BB5-9249-4576-8B78-6C415F042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81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F82B-6F77-4C5B-996B-A88C7E774A3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8BB5-9249-4576-8B78-6C415F042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7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F82B-6F77-4C5B-996B-A88C7E774A3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8BB5-9249-4576-8B78-6C415F042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4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F82B-6F77-4C5B-996B-A88C7E774A3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8BB5-9249-4576-8B78-6C415F04259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2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F82B-6F77-4C5B-996B-A88C7E774A3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8BB5-9249-4576-8B78-6C415F042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63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F82B-6F77-4C5B-996B-A88C7E774A3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8BB5-9249-4576-8B78-6C415F042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61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F82B-6F77-4C5B-996B-A88C7E774A3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8BB5-9249-4576-8B78-6C415F042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69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F82B-6F77-4C5B-996B-A88C7E774A3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8BB5-9249-4576-8B78-6C415F042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11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48F82B-6F77-4C5B-996B-A88C7E774A3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458BB5-9249-4576-8B78-6C415F042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F82B-6F77-4C5B-996B-A88C7E774A3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8BB5-9249-4576-8B78-6C415F042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17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48F82B-6F77-4C5B-996B-A88C7E774A3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458BB5-9249-4576-8B78-6C415F04259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1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3F6E9A-4EE5-42B9-86A7-FE52E58B6A92}"/>
              </a:ext>
            </a:extLst>
          </p:cNvPr>
          <p:cNvSpPr/>
          <p:nvPr/>
        </p:nvSpPr>
        <p:spPr>
          <a:xfrm>
            <a:off x="416061" y="116821"/>
            <a:ext cx="1710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/>
              <a:t>Home Page: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EE39ED-A40A-4C56-B613-342E692AF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48" b="5486"/>
          <a:stretch/>
        </p:blipFill>
        <p:spPr>
          <a:xfrm>
            <a:off x="279046" y="741820"/>
            <a:ext cx="11633908" cy="537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3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C62B90-17B5-47FC-9E24-9CD527FD3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75" b="5486"/>
          <a:stretch/>
        </p:blipFill>
        <p:spPr>
          <a:xfrm>
            <a:off x="213147" y="437322"/>
            <a:ext cx="11765706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4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5517C4-1EBA-4BEA-9368-5848B872501E}"/>
              </a:ext>
            </a:extLst>
          </p:cNvPr>
          <p:cNvSpPr/>
          <p:nvPr/>
        </p:nvSpPr>
        <p:spPr>
          <a:xfrm>
            <a:off x="533716" y="246029"/>
            <a:ext cx="2280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/>
              <a:t>List of All Books: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73B90-EFA0-41DF-BDC5-CDD571DC33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8" b="5486"/>
          <a:stretch/>
        </p:blipFill>
        <p:spPr>
          <a:xfrm>
            <a:off x="468161" y="810831"/>
            <a:ext cx="11255678" cy="523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1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739149-850B-4433-AF3E-7509827D60B7}"/>
              </a:ext>
            </a:extLst>
          </p:cNvPr>
          <p:cNvSpPr/>
          <p:nvPr/>
        </p:nvSpPr>
        <p:spPr>
          <a:xfrm>
            <a:off x="306581" y="302351"/>
            <a:ext cx="2926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/>
              <a:t>View Product Details: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ED7ED-DDA7-41E7-B868-A5FB206A4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22" b="6259"/>
          <a:stretch/>
        </p:blipFill>
        <p:spPr>
          <a:xfrm>
            <a:off x="431586" y="896537"/>
            <a:ext cx="11328828" cy="526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3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8EAADC-35E3-4470-B2C3-CAAF2FD4748C}"/>
              </a:ext>
            </a:extLst>
          </p:cNvPr>
          <p:cNvSpPr/>
          <p:nvPr/>
        </p:nvSpPr>
        <p:spPr>
          <a:xfrm>
            <a:off x="367253" y="249343"/>
            <a:ext cx="1885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Admin login:</a:t>
            </a:r>
            <a:endParaRPr lang="en-US" sz="24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F601BE-5C72-4D91-91D0-E4ED1FEDE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62" b="6066"/>
          <a:stretch/>
        </p:blipFill>
        <p:spPr>
          <a:xfrm>
            <a:off x="357808" y="1005666"/>
            <a:ext cx="11476383" cy="528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89A169-D673-4D70-9A28-3E0190FCEA23}"/>
              </a:ext>
            </a:extLst>
          </p:cNvPr>
          <p:cNvSpPr/>
          <p:nvPr/>
        </p:nvSpPr>
        <p:spPr>
          <a:xfrm>
            <a:off x="523720" y="302351"/>
            <a:ext cx="21323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/>
              <a:t>Shopping Cart: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091F29-FEE4-482F-A7E0-7A86A2A35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21" b="9932"/>
          <a:stretch/>
        </p:blipFill>
        <p:spPr>
          <a:xfrm>
            <a:off x="388140" y="895529"/>
            <a:ext cx="11415720" cy="506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2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788A60-12AB-4124-9A25-FCEE4B5D4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89" b="5292"/>
          <a:stretch/>
        </p:blipFill>
        <p:spPr>
          <a:xfrm>
            <a:off x="417443" y="762547"/>
            <a:ext cx="11357113" cy="53329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DCB6F0-7985-4189-B794-1788725D3B45}"/>
              </a:ext>
            </a:extLst>
          </p:cNvPr>
          <p:cNvSpPr txBox="1"/>
          <p:nvPr/>
        </p:nvSpPr>
        <p:spPr>
          <a:xfrm>
            <a:off x="417443" y="159025"/>
            <a:ext cx="2188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Checkout Form</a:t>
            </a:r>
            <a:r>
              <a:rPr lang="en-IN" sz="2400" b="1" u="sng" dirty="0"/>
              <a:t>: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8904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D86E9B-EF9F-4AE2-97DC-68B3E992B1AB}"/>
              </a:ext>
            </a:extLst>
          </p:cNvPr>
          <p:cNvSpPr/>
          <p:nvPr/>
        </p:nvSpPr>
        <p:spPr>
          <a:xfrm>
            <a:off x="419690" y="209586"/>
            <a:ext cx="21941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/>
              <a:t>Payment Form :</a:t>
            </a:r>
            <a:endParaRPr lang="en-US" sz="24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671E9C-318D-451B-9407-425A7C8986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9" b="5293"/>
          <a:stretch/>
        </p:blipFill>
        <p:spPr>
          <a:xfrm>
            <a:off x="553278" y="844405"/>
            <a:ext cx="11085443" cy="516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6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3FD395-C87E-4D40-868A-31722D0C93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89" b="57685"/>
          <a:stretch/>
        </p:blipFill>
        <p:spPr>
          <a:xfrm>
            <a:off x="417443" y="1441505"/>
            <a:ext cx="11357113" cy="198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040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393</TotalTime>
  <Words>711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 PRAKASH</dc:creator>
  <cp:lastModifiedBy>AS PRAKASH</cp:lastModifiedBy>
  <cp:revision>35</cp:revision>
  <dcterms:created xsi:type="dcterms:W3CDTF">2024-04-04T13:20:54Z</dcterms:created>
  <dcterms:modified xsi:type="dcterms:W3CDTF">2025-02-19T17:59:28Z</dcterms:modified>
</cp:coreProperties>
</file>