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5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5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56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8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43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9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7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1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6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76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02B0-49F0-41C8-8A5A-64CF0CE6237A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4BE8-0E46-4849-BE0F-5DCE499A9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68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jpeg"/><Relationship Id="rId20" Type="http://schemas.openxmlformats.org/officeDocument/2006/relationships/image" Target="../media/image17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715587" y="1124744"/>
            <a:ext cx="7484942" cy="4752528"/>
            <a:chOff x="715587" y="1124744"/>
            <a:chExt cx="7484942" cy="4752528"/>
          </a:xfrm>
        </p:grpSpPr>
        <p:grpSp>
          <p:nvGrpSpPr>
            <p:cNvPr id="4" name="3 Grupo"/>
            <p:cNvGrpSpPr>
              <a:grpSpLocks noChangeAspect="1"/>
            </p:cNvGrpSpPr>
            <p:nvPr/>
          </p:nvGrpSpPr>
          <p:grpSpPr>
            <a:xfrm>
              <a:off x="1013999" y="1124744"/>
              <a:ext cx="3144321" cy="2358241"/>
              <a:chOff x="609600" y="76200"/>
              <a:chExt cx="7450454" cy="5587840"/>
            </a:xfrm>
          </p:grpSpPr>
          <p:pic>
            <p:nvPicPr>
              <p:cNvPr id="5" name="Picture 2" descr="http://eib.stat.ub.edu/dl3&amp;displa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9600" y="76200"/>
                <a:ext cx="7450454" cy="5587840"/>
              </a:xfrm>
              <a:prstGeom prst="rect">
                <a:avLst/>
              </a:prstGeom>
              <a:noFill/>
            </p:spPr>
          </p:pic>
          <p:grpSp>
            <p:nvGrpSpPr>
              <p:cNvPr id="6" name="5 Grupo"/>
              <p:cNvGrpSpPr/>
              <p:nvPr/>
            </p:nvGrpSpPr>
            <p:grpSpPr>
              <a:xfrm>
                <a:off x="762000" y="914400"/>
                <a:ext cx="7239000" cy="4343400"/>
                <a:chOff x="762000" y="914400"/>
                <a:chExt cx="7239000" cy="4343400"/>
              </a:xfrm>
            </p:grpSpPr>
            <p:pic>
              <p:nvPicPr>
                <p:cNvPr id="7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486400" y="914400"/>
                  <a:ext cx="1423622" cy="2662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8" name="Picture 14" descr="http://www.pet.ubc.ca/sites/default/files/images/cluster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029200" y="3581400"/>
                  <a:ext cx="2236374" cy="1676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>
                <a:xfrm>
                  <a:off x="762000" y="3633878"/>
                  <a:ext cx="7239000" cy="1623922"/>
                </a:xfrm>
                <a:prstGeom prst="rect">
                  <a:avLst/>
                </a:prstGeom>
              </p:spPr>
            </p:pic>
            <p:graphicFrame>
              <p:nvGraphicFramePr>
                <p:cNvPr id="10" name="Object 4"/>
                <p:cNvGraphicFramePr>
                  <a:graphicFrameLocks noChangeAspect="1"/>
                </p:cNvGraphicFramePr>
                <p:nvPr/>
              </p:nvGraphicFramePr>
              <p:xfrm>
                <a:off x="838200" y="3733800"/>
                <a:ext cx="1484313" cy="7527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9" r:id="rId7" imgW="1422360" imgH="723600" progId="">
                        <p:embed/>
                      </p:oleObj>
                    </mc:Choice>
                    <mc:Fallback>
                      <p:oleObj r:id="rId7" imgW="1422360" imgH="723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38200" y="3733800"/>
                              <a:ext cx="1484313" cy="752753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1" name="Picture 16" descr="https://cabig-stage.nci.nih.gov/community/tools/Bioconductor/screenshot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733801" y="3823201"/>
                  <a:ext cx="895640" cy="7186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" name="Picture 6" descr="http://emslinux.com/wp-content/uploads/2013/09/ubuntu.jp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524000" y="4572000"/>
                  <a:ext cx="963613" cy="6022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" name="Picture 29" descr="centralheader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2895600" y="4800600"/>
                  <a:ext cx="2087563" cy="2508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11" descr="https://encrypted-tbn1.gstatic.com/images?q=tbn:ANd9GcRBU0yLcTakOo0xVqvKbAXT6s4A8zziEoKFRkbNE2eygK2SvM1F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4953000" y="3733800"/>
                  <a:ext cx="1062330" cy="92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" name="Picture 6" descr="https://s3.amazonaws.com/objects.readcube.com/publishers/bmc/figures/aeb0ae4154c98265937bdcfd83b18681fb234e8ecf5ad60db04950ae1a40b9ac/4-t.jpg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2514600" y="3733800"/>
                  <a:ext cx="1203156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7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6629400" y="3962400"/>
                  <a:ext cx="1110428" cy="1143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17" name="16 Imagen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148361"/>
              <a:ext cx="3484513" cy="2334624"/>
            </a:xfrm>
            <a:prstGeom prst="rect">
              <a:avLst/>
            </a:prstGeom>
          </p:spPr>
        </p:pic>
        <p:pic>
          <p:nvPicPr>
            <p:cNvPr id="1026" name="Picture 2" descr="foto banner grup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999" y="4494131"/>
              <a:ext cx="7186530" cy="1383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15587" y="3632993"/>
              <a:ext cx="2055813" cy="4699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47296" y="3589018"/>
              <a:ext cx="1614487" cy="609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6948264" y="3589018"/>
              <a:ext cx="1198563" cy="5064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907632" y="3667918"/>
              <a:ext cx="1752600" cy="4000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35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</dc:creator>
  <cp:lastModifiedBy>alex</cp:lastModifiedBy>
  <cp:revision>3</cp:revision>
  <dcterms:created xsi:type="dcterms:W3CDTF">2014-11-10T20:07:11Z</dcterms:created>
  <dcterms:modified xsi:type="dcterms:W3CDTF">2014-11-10T20:28:18Z</dcterms:modified>
</cp:coreProperties>
</file>