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882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8011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138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810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2054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6600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240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2072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866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3365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6487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0413-23AA-41A1-A00B-7EA8501D21F0}" type="datetimeFigureOut">
              <a:rPr lang="ca-ES" smtClean="0"/>
              <a:t>9/7/2018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1438-8DEF-4955-A7DC-96FC33DC442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95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D90280F1-A473-4DBA-A14F-D3BB4344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144241"/>
            <a:ext cx="2519339" cy="18915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F7402C-3FE0-400B-8676-07DFAD407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79" y="1472456"/>
            <a:ext cx="3482787" cy="13386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BA0025-1AAC-4F0A-A643-458CCEDD2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535" y="3581400"/>
            <a:ext cx="2073957" cy="2100293"/>
          </a:xfrm>
          <a:prstGeom prst="rect">
            <a:avLst/>
          </a:prstGeom>
        </p:spPr>
      </p:pic>
      <p:pic>
        <p:nvPicPr>
          <p:cNvPr id="1026" name="Picture 2" descr="Resultado de imagen de scagnostics">
            <a:extLst>
              <a:ext uri="{FF2B5EF4-FFF2-40B4-BE49-F238E27FC236}">
                <a16:creationId xmlns:a16="http://schemas.microsoft.com/office/drawing/2014/main" id="{62702487-033E-41BA-BC2A-60AD7E2C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35" y="3581400"/>
            <a:ext cx="2193305" cy="24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D8123C-E8DE-4A43-BF88-BCF4B64B3082}"/>
              </a:ext>
            </a:extLst>
          </p:cNvPr>
          <p:cNvSpPr txBox="1"/>
          <p:nvPr/>
        </p:nvSpPr>
        <p:spPr>
          <a:xfrm>
            <a:off x="1706880" y="3123939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Naïve (r &lt; 0)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E6D40E-07DC-4098-ADDA-5FE6334BE0E5}"/>
              </a:ext>
            </a:extLst>
          </p:cNvPr>
          <p:cNvSpPr txBox="1"/>
          <p:nvPr/>
        </p:nvSpPr>
        <p:spPr>
          <a:xfrm>
            <a:off x="4572000" y="3123939"/>
            <a:ext cx="323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Conditional</a:t>
            </a:r>
            <a:r>
              <a:rPr lang="ca-ES" dirty="0"/>
              <a:t> Mutual </a:t>
            </a:r>
            <a:r>
              <a:rPr lang="ca-ES" dirty="0" err="1"/>
              <a:t>Information</a:t>
            </a:r>
            <a:endParaRPr lang="ca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1EBCD0-6FF9-46BF-97A0-02F5537650EE}"/>
              </a:ext>
            </a:extLst>
          </p:cNvPr>
          <p:cNvSpPr txBox="1"/>
          <p:nvPr/>
        </p:nvSpPr>
        <p:spPr>
          <a:xfrm>
            <a:off x="5326977" y="603935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Scagnostics</a:t>
            </a:r>
            <a:endParaRPr lang="ca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F42679-1D9C-4EBC-BE59-41274D5FFFDD}"/>
              </a:ext>
            </a:extLst>
          </p:cNvPr>
          <p:cNvSpPr txBox="1"/>
          <p:nvPr/>
        </p:nvSpPr>
        <p:spPr>
          <a:xfrm>
            <a:off x="1106414" y="6059165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Splines </a:t>
            </a:r>
            <a:r>
              <a:rPr lang="ca-ES" dirty="0" err="1"/>
              <a:t>regression+Clustering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33602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14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Alexandre Sanchez Pla</dc:creator>
  <cp:lastModifiedBy>Alexandre Sanchez Pla</cp:lastModifiedBy>
  <cp:revision>2</cp:revision>
  <dcterms:created xsi:type="dcterms:W3CDTF">2018-07-09T13:59:57Z</dcterms:created>
  <dcterms:modified xsi:type="dcterms:W3CDTF">2018-07-09T14:53:03Z</dcterms:modified>
</cp:coreProperties>
</file>