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at de Barcelo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648075" cy="1162050"/>
          </a:xfrm>
          <a:prstGeom prst="rect">
            <a:avLst/>
          </a:prstGeom>
          <a:noFill/>
        </p:spPr>
      </p:pic>
      <p:pic>
        <p:nvPicPr>
          <p:cNvPr id="3" name="2 Imagen" descr="LOGOGRB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1623682"/>
            <a:ext cx="1527901" cy="941222"/>
          </a:xfrm>
          <a:prstGeom prst="rect">
            <a:avLst/>
          </a:prstGeom>
        </p:spPr>
      </p:pic>
      <p:pic>
        <p:nvPicPr>
          <p:cNvPr id="4" name="3 Imagen" descr="ei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950" y="2852936"/>
            <a:ext cx="1562100" cy="904875"/>
          </a:xfrm>
          <a:prstGeom prst="rect">
            <a:avLst/>
          </a:prstGeom>
        </p:spPr>
      </p:pic>
      <p:pic>
        <p:nvPicPr>
          <p:cNvPr id="1028" name="Picture 4" descr="http://www.uab.cat/Imatge/738/716/logo_vhi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564904"/>
            <a:ext cx="2190750" cy="1228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Alex</dc:creator>
  <cp:lastModifiedBy>Alex</cp:lastModifiedBy>
  <cp:revision>8</cp:revision>
  <dcterms:created xsi:type="dcterms:W3CDTF">2015-11-25T21:13:14Z</dcterms:created>
  <dcterms:modified xsi:type="dcterms:W3CDTF">2015-11-25T22:26:38Z</dcterms:modified>
</cp:coreProperties>
</file>