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7EB66-91D1-711D-1C6D-5820A6335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BF7491-A937-00BB-79BE-9FABEB210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EFB667-3570-C62F-EC68-1BE97FE3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CC5F-71CF-446B-8408-99E6571F76A5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5CE1D-D6F9-5FEA-6C47-30B5805D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0CB4E8-7BA7-2BA1-8A65-80FCC4F1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545-D4B5-4D19-AB4A-F644EFDD1D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69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F228E-72E7-D5B3-FC10-6E678A7C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690FBB-FFBD-73ED-FA47-0CBD48031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E80738-3551-F14A-9D1E-F02E809C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CC5F-71CF-446B-8408-99E6571F76A5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58E2E4-DC3E-BD33-8630-5B031642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C7EEB6-7F1F-6F59-74F9-89A1882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545-D4B5-4D19-AB4A-F644EFDD1D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4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9DEB15-1A30-0519-5868-963D9C7B9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7B0A80-45CA-7485-43BA-B76EC5AEA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EA828C-15C2-AC2C-6A72-6580BB07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CC5F-71CF-446B-8408-99E6571F76A5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0FD2B1-1070-E912-F482-F8F5DF51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807F3-F1F4-C2FC-F4E1-3FD8616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545-D4B5-4D19-AB4A-F644EFDD1D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49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E77FF-1CF7-823D-4014-1E0321C3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15F06-6136-09B6-9F40-B6CAB745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B024A8-74B1-81E0-9B37-98E0C221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CC5F-71CF-446B-8408-99E6571F76A5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057D26-E8DC-BA01-AE03-84C4DB5C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8FBF8-803B-52E9-4F65-15A8CA12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545-D4B5-4D19-AB4A-F644EFDD1D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20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C106E-FFD2-0980-DE49-E8A37FAD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9A4A99-87DB-BB8A-CBC7-6695A8544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17ECB7-08AE-2E47-52B1-86A957E2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CC5F-71CF-446B-8408-99E6571F76A5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9A41E-A5C4-94FA-9757-D4F818B5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F9E20-F443-94F4-BCF8-72E6B1D0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545-D4B5-4D19-AB4A-F644EFDD1D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76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59DF4-65DD-6A1A-AAAF-DF7430E5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F0E6A-D6F3-1C25-7A93-1230E02B0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084E1E-0E20-18B4-71D7-42B52B5B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4CEEDF-524A-FDB2-7714-256E52CA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CC5F-71CF-446B-8408-99E6571F76A5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602D6-A504-210E-79FC-7FB84BD2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B3AA13-9F90-FE73-AAF2-C17B116B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545-D4B5-4D19-AB4A-F644EFDD1D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97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096FC-A9C2-7DC5-E5DB-BF714D5B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B0FFFF-BFD4-4BEE-C0C6-5D66BF35A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FBFFAF-9AC2-5829-C992-D43F5C75E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0E12FA-26C1-22FE-3CEA-E048EF49B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844DAD-E79C-6AE7-E9B5-AB64B2109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FA70F9-5FE1-455C-E7BF-9149E6D6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CC5F-71CF-446B-8408-99E6571F76A5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D6C35F-0D6F-8DE5-15E6-B7093A20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0C345F-D89D-B4D2-0391-4DD4CDFA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545-D4B5-4D19-AB4A-F644EFDD1D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79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22E7-8D5D-C542-A7BE-3345B131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E5C76C-D724-A2D9-E762-41474D35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CC5F-71CF-446B-8408-99E6571F76A5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FA16CE-5A1A-B509-D637-8585CA91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B03A43-B2E8-68D1-27DE-7328D513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545-D4B5-4D19-AB4A-F644EFDD1D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92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C2A32C-9246-D7F6-C13F-0912B2B1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CC5F-71CF-446B-8408-99E6571F76A5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071DBD-7B62-D85C-0F4F-33106840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3FD993-A912-B220-E96A-4C0C85E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545-D4B5-4D19-AB4A-F644EFDD1D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02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A48C-9FD3-41C3-8664-906C6896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F70CF-4F5A-3A9C-E3A6-004D8261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98E67C-F2AD-04B0-2666-E3732CEDC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EEE44D-8EFF-48F8-06D5-A52AD435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CC5F-71CF-446B-8408-99E6571F76A5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B0566-014F-1807-18AA-24EA2558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6F74EC-2430-C361-2AFF-7C0C6B74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545-D4B5-4D19-AB4A-F644EFDD1D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13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A25D5-7035-46F8-E8E9-8BD72C37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324382-16DF-595C-C1CE-106470B55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52B961-B569-6E63-2292-9E8B5E5E0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050BBB-9538-0E72-C5C1-13D9F41A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CC5F-71CF-446B-8408-99E6571F76A5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B25A9F-C5BC-65FB-B5DD-28F70729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CE1829-DEE8-7C87-D269-551AFFD8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C545-D4B5-4D19-AB4A-F644EFDD1D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29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B6079B-91F0-2CB3-1EF7-BC03C6C0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3D6BBA-698C-5848-E223-3C744579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1FFDA-1233-76A9-87BA-491579FF3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0CC5F-71CF-446B-8408-99E6571F76A5}" type="datetimeFigureOut">
              <a:rPr lang="es-ES" smtClean="0"/>
              <a:t>16/12/2024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5D98C-5DD7-3A78-3DB6-B46C7D691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07E457-BD01-2DDD-B071-508A67D5F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19C545-D4B5-4D19-AB4A-F644EFDD1D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6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F61F7525-7615-85B2-5154-69CDB64708C4}"/>
              </a:ext>
            </a:extLst>
          </p:cNvPr>
          <p:cNvGrpSpPr/>
          <p:nvPr/>
        </p:nvGrpSpPr>
        <p:grpSpPr>
          <a:xfrm>
            <a:off x="2678028" y="1609471"/>
            <a:ext cx="3915321" cy="3639058"/>
            <a:chOff x="2678028" y="1609471"/>
            <a:chExt cx="3915321" cy="3639058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798048B-26A5-52B4-0FC3-9CB445658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8028" y="1609471"/>
              <a:ext cx="3915321" cy="3639058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67F5875-90A1-29F2-1217-28AFD7877CFB}"/>
                </a:ext>
              </a:extLst>
            </p:cNvPr>
            <p:cNvSpPr/>
            <p:nvPr/>
          </p:nvSpPr>
          <p:spPr>
            <a:xfrm>
              <a:off x="6489510" y="1685499"/>
              <a:ext cx="103839" cy="580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224FF10E-279B-D33E-7118-4C4419638125}"/>
              </a:ext>
            </a:extLst>
          </p:cNvPr>
          <p:cNvSpPr txBox="1"/>
          <p:nvPr/>
        </p:nvSpPr>
        <p:spPr>
          <a:xfrm>
            <a:off x="6660996" y="1736035"/>
            <a:ext cx="113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Bias estimate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D21A938-7B47-40F6-B53C-6D60B7E76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036" y="2491409"/>
            <a:ext cx="447227" cy="2703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3E9662B-EF0F-2E0B-9949-1B8BC2B4A110}"/>
                  </a:ext>
                </a:extLst>
              </p:cNvPr>
              <p:cNvSpPr txBox="1"/>
              <p:nvPr/>
            </p:nvSpPr>
            <p:spPr>
              <a:xfrm>
                <a:off x="7322161" y="2530552"/>
                <a:ext cx="357474" cy="288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es-ES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3E9662B-EF0F-2E0B-9949-1B8BC2B4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161" y="2530552"/>
                <a:ext cx="357474" cy="288733"/>
              </a:xfrm>
              <a:prstGeom prst="rect">
                <a:avLst/>
              </a:prstGeom>
              <a:blipFill>
                <a:blip r:embed="rId4"/>
                <a:stretch>
                  <a:fillRect l="-1695" t="-19149" r="-79661" b="-85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C0C8CFE-F321-B1A7-C04F-45D30FD4FCD8}"/>
                  </a:ext>
                </a:extLst>
              </p:cNvPr>
              <p:cNvSpPr txBox="1"/>
              <p:nvPr/>
            </p:nvSpPr>
            <p:spPr>
              <a:xfrm>
                <a:off x="7302285" y="2841976"/>
                <a:ext cx="357474" cy="288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es-ES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C0C8CFE-F321-B1A7-C04F-45D30FD4F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285" y="2841976"/>
                <a:ext cx="357474" cy="288733"/>
              </a:xfrm>
              <a:prstGeom prst="rect">
                <a:avLst/>
              </a:prstGeom>
              <a:blipFill>
                <a:blip r:embed="rId5"/>
                <a:stretch>
                  <a:fillRect l="-3390" t="-18750" r="-77966" b="-62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EB17541-3F62-A889-3E1B-E9E6B19E420F}"/>
                  </a:ext>
                </a:extLst>
              </p:cNvPr>
              <p:cNvSpPr txBox="1"/>
              <p:nvPr/>
            </p:nvSpPr>
            <p:spPr>
              <a:xfrm>
                <a:off x="7302287" y="3166654"/>
                <a:ext cx="357474" cy="288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es-ES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EB17541-3F62-A889-3E1B-E9E6B19E4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287" y="3166654"/>
                <a:ext cx="357474" cy="288733"/>
              </a:xfrm>
              <a:prstGeom prst="rect">
                <a:avLst/>
              </a:prstGeom>
              <a:blipFill>
                <a:blip r:embed="rId6"/>
                <a:stretch>
                  <a:fillRect l="-3390" t="-18750" r="-77966" b="-62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F6C1180-C102-F99F-F1FC-FE7B96443F7B}"/>
                  </a:ext>
                </a:extLst>
              </p:cNvPr>
              <p:cNvSpPr txBox="1"/>
              <p:nvPr/>
            </p:nvSpPr>
            <p:spPr>
              <a:xfrm>
                <a:off x="7328789" y="3729874"/>
                <a:ext cx="357474" cy="288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es-ES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F6C1180-C102-F99F-F1FC-FE7B96443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89" y="3729874"/>
                <a:ext cx="357474" cy="288733"/>
              </a:xfrm>
              <a:prstGeom prst="rect">
                <a:avLst/>
              </a:prstGeom>
              <a:blipFill>
                <a:blip r:embed="rId7"/>
                <a:stretch>
                  <a:fillRect l="-1695" t="-21277" r="-79661" b="-85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EA10E36-6EBD-0BF7-FD00-95A1E9831AFC}"/>
                  </a:ext>
                </a:extLst>
              </p:cNvPr>
              <p:cNvSpPr txBox="1"/>
              <p:nvPr/>
            </p:nvSpPr>
            <p:spPr>
              <a:xfrm>
                <a:off x="7328790" y="4922571"/>
                <a:ext cx="357474" cy="288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es-ES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EA10E36-6EBD-0BF7-FD00-95A1E9831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90" y="4922571"/>
                <a:ext cx="357474" cy="288733"/>
              </a:xfrm>
              <a:prstGeom prst="rect">
                <a:avLst/>
              </a:prstGeom>
              <a:blipFill>
                <a:blip r:embed="rId8"/>
                <a:stretch>
                  <a:fillRect l="-1695" t="-21277" r="-79661" b="-85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26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0EBD0D6-2AEF-F734-0360-D09FAC08E78A}"/>
              </a:ext>
            </a:extLst>
          </p:cNvPr>
          <p:cNvSpPr/>
          <p:nvPr/>
        </p:nvSpPr>
        <p:spPr>
          <a:xfrm>
            <a:off x="7261065" y="1736850"/>
            <a:ext cx="131619" cy="3686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AAA137-2E4A-1A15-75BE-7358A46A45FD}"/>
              </a:ext>
            </a:extLst>
          </p:cNvPr>
          <p:cNvSpPr/>
          <p:nvPr/>
        </p:nvSpPr>
        <p:spPr>
          <a:xfrm>
            <a:off x="8063345" y="1100746"/>
            <a:ext cx="131619" cy="3686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A62C1AA4-6097-662D-3F2C-C4F1355DE7F9}"/>
              </a:ext>
            </a:extLst>
          </p:cNvPr>
          <p:cNvGrpSpPr/>
          <p:nvPr/>
        </p:nvGrpSpPr>
        <p:grpSpPr>
          <a:xfrm>
            <a:off x="2252645" y="948346"/>
            <a:ext cx="6439799" cy="3726445"/>
            <a:chOff x="2252645" y="948346"/>
            <a:chExt cx="6439799" cy="372644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34C7DA0-CC14-45EB-4A54-C56B24906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2645" y="948346"/>
              <a:ext cx="6439799" cy="3686689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0964DC6-FC62-31EB-A461-6C7D408CF8BB}"/>
                </a:ext>
              </a:extLst>
            </p:cNvPr>
            <p:cNvSpPr/>
            <p:nvPr/>
          </p:nvSpPr>
          <p:spPr>
            <a:xfrm>
              <a:off x="7897166" y="988102"/>
              <a:ext cx="131619" cy="368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6B4FCB5-AFE7-1F5B-1613-1DD70B8EA1B7}"/>
                </a:ext>
              </a:extLst>
            </p:cNvPr>
            <p:cNvSpPr/>
            <p:nvPr/>
          </p:nvSpPr>
          <p:spPr>
            <a:xfrm>
              <a:off x="6200884" y="2968487"/>
              <a:ext cx="948664" cy="1666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29A41BF1-4C47-0977-D64B-AF6A5A65D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87" y="2392535"/>
            <a:ext cx="227679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2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78932-6876-B739-6E39-7E40D480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6B601981-5E58-DFBA-A720-7982421457E3}"/>
              </a:ext>
            </a:extLst>
          </p:cNvPr>
          <p:cNvGrpSpPr/>
          <p:nvPr/>
        </p:nvGrpSpPr>
        <p:grpSpPr>
          <a:xfrm>
            <a:off x="2678028" y="1609471"/>
            <a:ext cx="3915321" cy="3639058"/>
            <a:chOff x="2678028" y="1609471"/>
            <a:chExt cx="3915321" cy="3639058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03B8515-8349-1EFB-B31D-B103966E9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8028" y="1609471"/>
              <a:ext cx="3915321" cy="3639058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03EA9D1-7291-F88C-2332-16D94E5AB4A3}"/>
                </a:ext>
              </a:extLst>
            </p:cNvPr>
            <p:cNvSpPr/>
            <p:nvPr/>
          </p:nvSpPr>
          <p:spPr>
            <a:xfrm>
              <a:off x="6489510" y="1685499"/>
              <a:ext cx="103839" cy="580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1D23584-FD10-DDBE-AE0E-63F9F7CB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49" y="2514563"/>
            <a:ext cx="4051014" cy="27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21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12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Sanchez Pla</dc:creator>
  <cp:lastModifiedBy>Alejandro Sanchez Pla</cp:lastModifiedBy>
  <cp:revision>1</cp:revision>
  <dcterms:created xsi:type="dcterms:W3CDTF">2024-12-16T13:33:23Z</dcterms:created>
  <dcterms:modified xsi:type="dcterms:W3CDTF">2024-12-16T18:26:20Z</dcterms:modified>
</cp:coreProperties>
</file>