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94660"/>
  </p:normalViewPr>
  <p:slideViewPr>
    <p:cSldViewPr snapToGrid="0">
      <p:cViewPr>
        <p:scale>
          <a:sx n="140" d="100"/>
          <a:sy n="140" d="100"/>
        </p:scale>
        <p:origin x="7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2C25-F038-14F1-C823-00020AF22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8ED76D-7E3F-CB7E-C030-BD2B607A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C6F417-4522-F155-0E9C-64D8278E9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0779B9-86D4-5CB5-FF4E-F3E5C934A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0D387E4-A0D0-EC6E-EF06-9E11360C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83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4B436-053B-40E3-BD49-141E7949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34D39-93D9-6AE7-566D-D1F4AF94C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203B64-ECF3-E914-73E9-05399955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10A74-2131-ADCA-413D-E2AF6C39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1D4DDE-C7CF-CFE6-0527-DB7664CAD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4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4A0F84-7C00-BD08-C3BF-CD254EF1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8F401E-6522-AFE5-F743-EA4D34356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1D35D-C06C-99F0-6A26-7C775B71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C7401D-27C7-896B-09EB-51EF5C3D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64492-4528-14C6-E007-507459F9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40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741BC-5542-4C8D-F2E6-16AB218E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F6238-3EA3-2337-5D3C-FD496A2EA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52FADE-DE6F-DA49-992D-222EFD442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954A61-98D1-2B3F-A446-7E8DD3D7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A86470-B2D8-9DE9-0F4B-949F3876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23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EE7F26-8639-2F7F-527D-F9689EE9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81E32B-EB4C-2FE7-AFDD-E88AD93C3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D22522-49CF-BA71-49FE-FB2F8748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77B15-C357-E952-73CB-5C2A9BD10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C19B7C-26DE-318A-C626-1DAD404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943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89F0B-63D3-2422-E375-811EA76DF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F735B-A9ED-A4A3-5585-C6F63F45B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C763B6-9133-86B0-DC92-9C92ED69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F18C45-B02A-8960-8E37-917597C1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295376-6A05-BB1D-0271-5378BE73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B4DB36-8CD2-444D-BCEB-FE1ED644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24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A03FC-4FA8-0D52-52E0-1F07C5563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9C192B-2F25-8A3A-C4A6-A8C419ED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3B1118-F298-EA7A-1E56-2D754C305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599D74-C5E2-0093-A2DC-6568FC4B3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01BEBE-AF39-4242-FE84-AD52D5FC9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07ACE7E-C22B-4BB5-EF52-40AB79E4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B77166-29E9-D862-07C8-6FC9F48A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9C1D5C-306D-55D4-63D4-E227B57C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445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108FD-F5BC-5378-A854-83507C96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0CB4EF-2E54-B035-8710-3CFC3210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161245-B152-4116-1D32-144D1560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7EBD7E-05B7-111A-E4D2-7C69FB3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07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84D196-E3BE-E1D7-6716-030F5FBFB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4027E17-5117-BBEE-BF14-BE4861C7D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B906C5-7957-EC7C-26A5-DA2FB8D1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738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F1B8-89E7-5B9C-22E3-74C1E78B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C2B1F3-1FA9-0393-5FEC-57D9DE97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BA695F-C8E3-82B9-79EE-937DE21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6F470B-0A7C-2008-2883-13884F46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3F6799-8FF1-CADC-11F4-0A14218B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683801-39E0-52F1-5338-9BA3D90C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271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A9CA-4457-71BA-E6C1-AA15EEFE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52D0E4-89E6-7528-0949-C6A6E8E64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8A9B48-44E6-0D33-78E9-ACB2F851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5B2D30-4BFC-7A28-FE9D-8CD0BF5D1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8E6B34-7D1E-DBCF-A68F-25E48F24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65F6F0-68E1-8B42-68B3-F0178D14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23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4595659-7968-D162-D307-CBB63B81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2FCFEC-EF62-3DD9-40D9-CCD90881B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863B1D-9CCF-3AD4-AF4E-9C9FD1539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1A47AC-8098-416E-B39A-B03B7B094125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F7D701-0165-2DD3-4596-EF7835EF4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5B1D00-36FE-30BD-3E18-2535B2CCA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9EC65-19D5-45E1-853C-9D837ACCB4D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63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78CA6628-3D7C-7919-D0A7-8C3FA8F9D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8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A03C62AB-EE41-4322-BAD6-E79F85513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67" y="238836"/>
            <a:ext cx="11405736" cy="641572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18F7D69-8F8A-95CC-9090-4E69F7DBC271}"/>
              </a:ext>
            </a:extLst>
          </p:cNvPr>
          <p:cNvSpPr txBox="1"/>
          <p:nvPr/>
        </p:nvSpPr>
        <p:spPr>
          <a:xfrm>
            <a:off x="1902156" y="6285230"/>
            <a:ext cx="9787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/>
              <a:t>https://resources.experfy.com/ai-ml/ensemble-learning-bagging-boosting/</a:t>
            </a:r>
          </a:p>
        </p:txBody>
      </p:sp>
    </p:spTree>
    <p:extLst>
      <p:ext uri="{BB962C8B-B14F-4D97-AF65-F5344CB8AC3E}">
        <p14:creationId xmlns:p14="http://schemas.microsoft.com/office/powerpoint/2010/main" val="3907354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12</Words>
  <Application>Microsoft Office PowerPoint</Application>
  <PresentationFormat>Panorámica</PresentationFormat>
  <Paragraphs>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Sanchez Pla</dc:creator>
  <cp:lastModifiedBy>Alejandro Sanchez Pla</cp:lastModifiedBy>
  <cp:revision>2</cp:revision>
  <dcterms:created xsi:type="dcterms:W3CDTF">2025-03-04T19:26:58Z</dcterms:created>
  <dcterms:modified xsi:type="dcterms:W3CDTF">2025-03-05T08:12:28Z</dcterms:modified>
</cp:coreProperties>
</file>