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>
        <p:scale>
          <a:sx n="80" d="100"/>
          <a:sy n="80" d="100"/>
        </p:scale>
        <p:origin x="171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7F80F-45F9-98E7-B8D3-F5C59CE1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62DC13-CE95-42B1-542C-4AFA3EA82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4D1455-5707-0D36-B7AE-9AC6D796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6D7C-6153-4E04-A8A0-C77EECC5EC13}" type="datetimeFigureOut">
              <a:rPr lang="ca-ES" smtClean="0"/>
              <a:t>11/6/2024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2E3219-3185-5A39-08BE-E290272DA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5C8D38-36AC-341A-1484-9F0F69F6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57A2-2646-4906-818A-F7B326D2AB3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6027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C8F73-60FF-41C5-70CB-91F31F14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0F1E2C-1F89-E7B3-9791-3B66B3326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4F7920-6C46-862B-ABB9-555295B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6D7C-6153-4E04-A8A0-C77EECC5EC13}" type="datetimeFigureOut">
              <a:rPr lang="ca-ES" smtClean="0"/>
              <a:t>11/6/2024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2777B2-7CCF-4C6F-1C79-98C044AD8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58CBA8-87DE-1BDA-D803-3EB769AC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57A2-2646-4906-818A-F7B326D2AB3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89673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795635-B090-45B1-DB07-CA37B6D92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085AF8-58ED-CC41-2D70-472F5427C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5C2357-1290-C93D-F959-EC6CBFBB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6D7C-6153-4E04-A8A0-C77EECC5EC13}" type="datetimeFigureOut">
              <a:rPr lang="ca-ES" smtClean="0"/>
              <a:t>11/6/2024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B16E82-4555-C714-5514-048C84C0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C6B9D6-3DBA-3E83-CF6B-398E010D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57A2-2646-4906-818A-F7B326D2AB3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3417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88299-8756-D6A0-419D-D9A85FAB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8AD898-A77D-20A0-4E52-EDEAF406A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D83521-BD28-8582-462B-462E8DBF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6D7C-6153-4E04-A8A0-C77EECC5EC13}" type="datetimeFigureOut">
              <a:rPr lang="ca-ES" smtClean="0"/>
              <a:t>11/6/2024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65B0A4-2C20-36F2-48B4-12A2CF41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0A4B5F-C69D-7B2C-F61F-D3B546FA7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57A2-2646-4906-818A-F7B326D2AB3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1370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8BE75-2345-1038-B2B1-7798D1EBE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A91C29-39BB-CE1F-D9FF-EBD013F20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2766CA-B660-EE05-74A4-9F3EB1BB6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6D7C-6153-4E04-A8A0-C77EECC5EC13}" type="datetimeFigureOut">
              <a:rPr lang="ca-ES" smtClean="0"/>
              <a:t>11/6/2024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A8E51A-62B5-9DE2-1CBE-8CE2EACC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361DE2-D20B-6B3C-3B06-B5D337E3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57A2-2646-4906-818A-F7B326D2AB3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0983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DFE99-FF19-A120-C194-E9610358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F926BC-45E9-C61A-E14D-B1F2303A5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D3948C-231D-CF06-C0CF-0FA9DC66B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DB3CBC-D726-F1E6-3673-D0D2F1D9A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6D7C-6153-4E04-A8A0-C77EECC5EC13}" type="datetimeFigureOut">
              <a:rPr lang="ca-ES" smtClean="0"/>
              <a:t>11/6/2024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F55A76-F27D-776B-37D3-8175F587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B3CB38-9064-1478-1139-259B9752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57A2-2646-4906-818A-F7B326D2AB3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65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DBC6C-E7D0-B8DA-7C4B-E31B2A2F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C3E226-9B1B-3732-CD20-E083A8A96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DAAAF5-44A5-DBF4-6349-47111EEDB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43E340A-10F9-EB44-6EB2-6B95A6CFC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27B4DA-D349-DDD6-9055-A65B5F03C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E782E7E-0E8C-B540-1AC7-6B3F361D2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6D7C-6153-4E04-A8A0-C77EECC5EC13}" type="datetimeFigureOut">
              <a:rPr lang="ca-ES" smtClean="0"/>
              <a:t>11/6/2024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B243D3-1251-2B5C-4C93-C4DCA13E2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6F5E9E-7BDC-EC2B-C088-F6DB2792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57A2-2646-4906-818A-F7B326D2AB3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7162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B52DE-05D3-A85A-BAB0-573E0BE4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7F69624-E60A-77E1-CC60-A7D0B1D5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6D7C-6153-4E04-A8A0-C77EECC5EC13}" type="datetimeFigureOut">
              <a:rPr lang="ca-ES" smtClean="0"/>
              <a:t>11/6/2024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F231D7-B7D5-2101-C49A-A6B1E255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5637CC-0F02-AEF8-4A7A-83D64262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57A2-2646-4906-818A-F7B326D2AB3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4799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EC66C3A-252D-37F2-4467-35CE7CDDA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6D7C-6153-4E04-A8A0-C77EECC5EC13}" type="datetimeFigureOut">
              <a:rPr lang="ca-ES" smtClean="0"/>
              <a:t>11/6/2024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64A9CAF-7085-D793-A6E1-22EAE575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4EDE05-A8E8-DA72-FC2A-D2717579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57A2-2646-4906-818A-F7B326D2AB3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446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903C0-4B3F-D38C-80C5-76413651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3343B8-D6E4-7268-4E3F-ACC8AF036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C0BECC-74C7-6393-268F-3A08815A0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2FDA5A-CE96-73C3-4E04-6CE8FBD8D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6D7C-6153-4E04-A8A0-C77EECC5EC13}" type="datetimeFigureOut">
              <a:rPr lang="ca-ES" smtClean="0"/>
              <a:t>11/6/2024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D8E314-93F5-D218-61EE-F768A2B8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E9CB86-01FE-E33C-D064-3AA6D87B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57A2-2646-4906-818A-F7B326D2AB3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7388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8912E-CAED-E4EE-C3FB-8C390DEED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FC68FC0-AE71-A24C-6990-E77AA001F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17980B-A464-BA86-B8AB-867F997B9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504556-AAB6-BBD2-4746-7309548E6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6D7C-6153-4E04-A8A0-C77EECC5EC13}" type="datetimeFigureOut">
              <a:rPr lang="ca-ES" smtClean="0"/>
              <a:t>11/6/2024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36AFCC-BB5F-94F0-BC5D-C8CC07D7E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B405D3-CE38-4C4F-5AD9-91ACABA7A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57A2-2646-4906-818A-F7B326D2AB3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1720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4A7F4B8-ADCA-B067-4459-0BFED1BD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58F678-56E8-AAAB-76E9-C4BDE4087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910EF4-68BF-D366-792A-5B6926472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26D7C-6153-4E04-A8A0-C77EECC5EC13}" type="datetimeFigureOut">
              <a:rPr lang="ca-ES" smtClean="0"/>
              <a:t>11/6/2024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D1F726-20ED-483F-9C95-E042F0F46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7F2AE-962B-6E54-4863-BDF7C4366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A57A2-2646-4906-818A-F7B326D2AB3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9466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0EA5353-2F5D-967F-C352-493A82C27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416" y="3505744"/>
            <a:ext cx="8607069" cy="325228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AB2CE54-A6CA-377B-B0CD-5020C694D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98" y="595506"/>
            <a:ext cx="4259170" cy="328527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27796DE-DD28-52B8-9EE6-AD04CEF7A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208" y="595506"/>
            <a:ext cx="3590090" cy="300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17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38DC537-0BA2-79DE-94CA-C8CF9AB06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555"/>
            <a:ext cx="12192000" cy="483688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778992A-7171-26D0-791F-8BC1A9FDD892}"/>
              </a:ext>
            </a:extLst>
          </p:cNvPr>
          <p:cNvSpPr/>
          <p:nvPr/>
        </p:nvSpPr>
        <p:spPr>
          <a:xfrm>
            <a:off x="9355540" y="1562669"/>
            <a:ext cx="2688609" cy="307757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4F6C810-7715-68A7-FC62-440F201C06E4}"/>
              </a:ext>
            </a:extLst>
          </p:cNvPr>
          <p:cNvSpPr/>
          <p:nvPr/>
        </p:nvSpPr>
        <p:spPr>
          <a:xfrm>
            <a:off x="1378424" y="4640239"/>
            <a:ext cx="7977116" cy="11327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445A0CA-57AA-E3B2-A09B-F75CDFC9527B}"/>
              </a:ext>
            </a:extLst>
          </p:cNvPr>
          <p:cNvSpPr/>
          <p:nvPr/>
        </p:nvSpPr>
        <p:spPr>
          <a:xfrm>
            <a:off x="9355540" y="4640239"/>
            <a:ext cx="2688609" cy="11327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5262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CA4C1C8-736B-D544-FF3E-D8B57145E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80" y="477670"/>
            <a:ext cx="4530741" cy="531580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7D781C5-7EBC-CCEA-993D-290E2AF21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746" y="532262"/>
            <a:ext cx="4203194" cy="509978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B9BC76A-1B38-2EB7-19EF-966FB2FEA902}"/>
              </a:ext>
            </a:extLst>
          </p:cNvPr>
          <p:cNvSpPr txBox="1"/>
          <p:nvPr/>
        </p:nvSpPr>
        <p:spPr>
          <a:xfrm>
            <a:off x="832513" y="5909480"/>
            <a:ext cx="3659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feature</a:t>
            </a:r>
            <a:r>
              <a:rPr lang="es-ES" sz="1400" dirty="0"/>
              <a:t> </a:t>
            </a:r>
            <a:r>
              <a:rPr lang="es-ES" sz="1400" dirty="0" err="1"/>
              <a:t>distributions</a:t>
            </a:r>
            <a:r>
              <a:rPr lang="es-ES" sz="1400" dirty="0"/>
              <a:t> </a:t>
            </a:r>
            <a:r>
              <a:rPr lang="es-ES" sz="1400" dirty="0" err="1"/>
              <a:t>before</a:t>
            </a:r>
            <a:r>
              <a:rPr lang="es-ES" sz="1400" dirty="0"/>
              <a:t>/after </a:t>
            </a:r>
            <a:r>
              <a:rPr lang="es-ES" sz="1400" dirty="0" err="1"/>
              <a:t>normalization</a:t>
            </a:r>
            <a:endParaRPr lang="es-ES" sz="1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50DA8F0-42F3-F5CA-FAA3-CF7BED505024}"/>
              </a:ext>
            </a:extLst>
          </p:cNvPr>
          <p:cNvSpPr txBox="1"/>
          <p:nvPr/>
        </p:nvSpPr>
        <p:spPr>
          <a:xfrm>
            <a:off x="5700214" y="5909479"/>
            <a:ext cx="365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sample</a:t>
            </a:r>
            <a:r>
              <a:rPr lang="es-ES" sz="1400" dirty="0"/>
              <a:t> </a:t>
            </a:r>
            <a:r>
              <a:rPr lang="es-ES" sz="1400" dirty="0" err="1"/>
              <a:t>distributions</a:t>
            </a:r>
            <a:r>
              <a:rPr lang="es-ES" sz="1400" dirty="0"/>
              <a:t> </a:t>
            </a:r>
            <a:r>
              <a:rPr lang="es-ES" sz="1400" dirty="0" err="1"/>
              <a:t>before</a:t>
            </a:r>
            <a:r>
              <a:rPr lang="es-ES" sz="1400" dirty="0"/>
              <a:t>/after </a:t>
            </a:r>
            <a:r>
              <a:rPr lang="es-ES" sz="1400" dirty="0" err="1"/>
              <a:t>normalization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548516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11A757F-3C2E-A85B-D356-DF373C552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86" y="1301320"/>
            <a:ext cx="5284911" cy="334781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AF99593-C6CB-4375-2D2C-711F97E93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33642"/>
            <a:ext cx="5501000" cy="401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24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E540129-DDAA-18D8-89E7-A523DAD84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82" y="2404244"/>
            <a:ext cx="9124180" cy="272044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582F4B5-F314-F91D-3115-17EA53808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8880" y="2454312"/>
            <a:ext cx="941784" cy="258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8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11ABBAA-E10F-A38D-6766-23F0D2DA2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26" y="972960"/>
            <a:ext cx="4050523" cy="289549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60913A9-0F3F-3127-7EFA-FA7ED33A6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138" y="1193094"/>
            <a:ext cx="5744377" cy="428684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DF85F1B-0C53-F4AB-F3B4-710078B37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93" y="4088585"/>
            <a:ext cx="5696745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0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, Rectángulo&#10;&#10;Descripción generada automáticamente">
            <a:extLst>
              <a:ext uri="{FF2B5EF4-FFF2-40B4-BE49-F238E27FC236}">
                <a16:creationId xmlns:a16="http://schemas.microsoft.com/office/drawing/2014/main" id="{04D774D4-439D-0316-9067-75411F87C5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4" r="25200" b="6355"/>
          <a:stretch/>
        </p:blipFill>
        <p:spPr>
          <a:xfrm>
            <a:off x="3674595" y="2209800"/>
            <a:ext cx="5005087" cy="1955800"/>
          </a:xfrm>
          <a:prstGeom prst="rect">
            <a:avLst/>
          </a:prstGeom>
        </p:spPr>
      </p:pic>
      <p:pic>
        <p:nvPicPr>
          <p:cNvPr id="7" name="Imagen 6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75E40E84-4900-10C7-B515-908C3D11F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45" y="1235049"/>
            <a:ext cx="1719955" cy="349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67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243EE82-9D47-DD2E-D9E5-0FC4D34B3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88" y="823570"/>
            <a:ext cx="1781424" cy="490606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B68EDDF-FD0F-3932-193F-720D95C3D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251" y="823570"/>
            <a:ext cx="4934639" cy="489653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D78E2BC-762F-F305-278E-1EE5B0AB3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229" y="823570"/>
            <a:ext cx="4620270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9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882C75A-AC3F-C456-8559-B226B21C0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11" y="1323644"/>
            <a:ext cx="5259190" cy="311175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4FE2B84-9715-C952-7E34-80E1DA921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546" y="1314561"/>
            <a:ext cx="5259190" cy="312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9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9A7BD73-A61B-A6EF-9106-A5096FD56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428" y="360946"/>
            <a:ext cx="3415446" cy="31354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AD5F1E3-9DD9-06DD-85B8-9E7F5E618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714" y="3450517"/>
            <a:ext cx="3367048" cy="309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2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38DC537-0BA2-79DE-94CA-C8CF9AB06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555"/>
            <a:ext cx="12192000" cy="483688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778992A-7171-26D0-791F-8BC1A9FDD892}"/>
              </a:ext>
            </a:extLst>
          </p:cNvPr>
          <p:cNvSpPr/>
          <p:nvPr/>
        </p:nvSpPr>
        <p:spPr>
          <a:xfrm>
            <a:off x="9355540" y="1562669"/>
            <a:ext cx="2688609" cy="3077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4F6C810-7715-68A7-FC62-440F201C06E4}"/>
              </a:ext>
            </a:extLst>
          </p:cNvPr>
          <p:cNvSpPr/>
          <p:nvPr/>
        </p:nvSpPr>
        <p:spPr>
          <a:xfrm>
            <a:off x="1378424" y="4640239"/>
            <a:ext cx="7977116" cy="11327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445A0CA-57AA-E3B2-A09B-F75CDFC9527B}"/>
              </a:ext>
            </a:extLst>
          </p:cNvPr>
          <p:cNvSpPr/>
          <p:nvPr/>
        </p:nvSpPr>
        <p:spPr>
          <a:xfrm>
            <a:off x="9355540" y="4640239"/>
            <a:ext cx="2688609" cy="11327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5530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38DC537-0BA2-79DE-94CA-C8CF9AB06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555"/>
            <a:ext cx="12192000" cy="483688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778992A-7171-26D0-791F-8BC1A9FDD892}"/>
              </a:ext>
            </a:extLst>
          </p:cNvPr>
          <p:cNvSpPr/>
          <p:nvPr/>
        </p:nvSpPr>
        <p:spPr>
          <a:xfrm>
            <a:off x="9355540" y="1562669"/>
            <a:ext cx="2688609" cy="3077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4F6C810-7715-68A7-FC62-440F201C06E4}"/>
              </a:ext>
            </a:extLst>
          </p:cNvPr>
          <p:cNvSpPr/>
          <p:nvPr/>
        </p:nvSpPr>
        <p:spPr>
          <a:xfrm>
            <a:off x="1378424" y="4640239"/>
            <a:ext cx="7977116" cy="11327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445A0CA-57AA-E3B2-A09B-F75CDFC9527B}"/>
              </a:ext>
            </a:extLst>
          </p:cNvPr>
          <p:cNvSpPr/>
          <p:nvPr/>
        </p:nvSpPr>
        <p:spPr>
          <a:xfrm>
            <a:off x="9355540" y="4640239"/>
            <a:ext cx="2688609" cy="11327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6278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38DC537-0BA2-79DE-94CA-C8CF9AB06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555"/>
            <a:ext cx="12192000" cy="483688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778992A-7171-26D0-791F-8BC1A9FDD892}"/>
              </a:ext>
            </a:extLst>
          </p:cNvPr>
          <p:cNvSpPr/>
          <p:nvPr/>
        </p:nvSpPr>
        <p:spPr>
          <a:xfrm>
            <a:off x="9355540" y="1562669"/>
            <a:ext cx="2688609" cy="3077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4F6C810-7715-68A7-FC62-440F201C06E4}"/>
              </a:ext>
            </a:extLst>
          </p:cNvPr>
          <p:cNvSpPr/>
          <p:nvPr/>
        </p:nvSpPr>
        <p:spPr>
          <a:xfrm>
            <a:off x="1378424" y="4640239"/>
            <a:ext cx="7977116" cy="11327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445A0CA-57AA-E3B2-A09B-F75CDFC9527B}"/>
              </a:ext>
            </a:extLst>
          </p:cNvPr>
          <p:cNvSpPr/>
          <p:nvPr/>
        </p:nvSpPr>
        <p:spPr>
          <a:xfrm>
            <a:off x="9355540" y="4640239"/>
            <a:ext cx="2688609" cy="11327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39904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12</Words>
  <Application>Microsoft Office PowerPoint</Application>
  <PresentationFormat>Panorámica</PresentationFormat>
  <Paragraphs>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Sanchez Pla</dc:creator>
  <cp:lastModifiedBy>Alejandro</cp:lastModifiedBy>
  <cp:revision>3</cp:revision>
  <dcterms:created xsi:type="dcterms:W3CDTF">2023-07-05T05:39:55Z</dcterms:created>
  <dcterms:modified xsi:type="dcterms:W3CDTF">2024-06-11T12:49:36Z</dcterms:modified>
</cp:coreProperties>
</file>